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325" r:id="rId6"/>
    <p:sldId id="331" r:id="rId7"/>
    <p:sldId id="334" r:id="rId8"/>
    <p:sldId id="336" r:id="rId9"/>
    <p:sldId id="335" r:id="rId10"/>
    <p:sldId id="337" r:id="rId11"/>
    <p:sldId id="333" r:id="rId12"/>
    <p:sldId id="338" r:id="rId13"/>
    <p:sldId id="339" r:id="rId14"/>
    <p:sldId id="329" r:id="rId15"/>
    <p:sldId id="314" r:id="rId16"/>
    <p:sldId id="326" r:id="rId17"/>
    <p:sldId id="330" r:id="rId18"/>
    <p:sldId id="258" r:id="rId19"/>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B84177-03CA-CAA5-18D3-80409CEA9D39}" name="Ngan, Huynh Kim" initials="NHK" userId="S::ngan.huynh@futaland.vn::9a7e0bbc-e8ba-47ca-a5f4-a27fad8a2d8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43B"/>
    <a:srgbClr val="ED7D31"/>
    <a:srgbClr val="FFFFFF"/>
    <a:srgbClr val="EE1D24"/>
    <a:srgbClr val="00442A"/>
    <a:srgbClr val="2B644E"/>
    <a:srgbClr val="8EBE6E"/>
    <a:srgbClr val="D5EEF3"/>
    <a:srgbClr val="5D774C"/>
    <a:srgbClr val="81B7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D283EC-70FE-A449-8B42-191B4C2454AC}" v="11" dt="2023-03-20T06:52:28.8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94626"/>
  </p:normalViewPr>
  <p:slideViewPr>
    <p:cSldViewPr snapToGrid="0">
      <p:cViewPr varScale="1">
        <p:scale>
          <a:sx n="64" d="100"/>
          <a:sy n="64" d="100"/>
        </p:scale>
        <p:origin x="-1028"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ong Au Duc" userId="c67e496d-ba15-4d77-bc08-eed66fc08a28" providerId="ADAL" clId="{C1D283EC-70FE-A449-8B42-191B4C2454AC}"/>
    <pc:docChg chg="undo custSel addSld delSld modSld">
      <pc:chgData name="Cuong Au Duc" userId="c67e496d-ba15-4d77-bc08-eed66fc08a28" providerId="ADAL" clId="{C1D283EC-70FE-A449-8B42-191B4C2454AC}" dt="2023-03-23T04:10:17.739" v="1238" actId="5793"/>
      <pc:docMkLst>
        <pc:docMk/>
      </pc:docMkLst>
      <pc:sldChg chg="modSp mod">
        <pc:chgData name="Cuong Au Duc" userId="c67e496d-ba15-4d77-bc08-eed66fc08a28" providerId="ADAL" clId="{C1D283EC-70FE-A449-8B42-191B4C2454AC}" dt="2023-03-23T04:10:17.739" v="1238" actId="5793"/>
        <pc:sldMkLst>
          <pc:docMk/>
          <pc:sldMk cId="999752372" sldId="315"/>
        </pc:sldMkLst>
        <pc:spChg chg="mod">
          <ac:chgData name="Cuong Au Duc" userId="c67e496d-ba15-4d77-bc08-eed66fc08a28" providerId="ADAL" clId="{C1D283EC-70FE-A449-8B42-191B4C2454AC}" dt="2023-03-23T04:10:17.739" v="1238" actId="5793"/>
          <ac:spMkLst>
            <pc:docMk/>
            <pc:sldMk cId="999752372" sldId="315"/>
            <ac:spMk id="9" creationId="{724E5071-1C3C-83D0-2C0E-433244D65095}"/>
          </ac:spMkLst>
        </pc:spChg>
      </pc:sldChg>
      <pc:sldChg chg="modSp mod">
        <pc:chgData name="Cuong Au Duc" userId="c67e496d-ba15-4d77-bc08-eed66fc08a28" providerId="ADAL" clId="{C1D283EC-70FE-A449-8B42-191B4C2454AC}" dt="2023-03-20T06:31:54.556" v="128" actId="1076"/>
        <pc:sldMkLst>
          <pc:docMk/>
          <pc:sldMk cId="3095322052" sldId="332"/>
        </pc:sldMkLst>
        <pc:picChg chg="mod">
          <ac:chgData name="Cuong Au Duc" userId="c67e496d-ba15-4d77-bc08-eed66fc08a28" providerId="ADAL" clId="{C1D283EC-70FE-A449-8B42-191B4C2454AC}" dt="2023-03-20T06:31:54.556" v="128" actId="1076"/>
          <ac:picMkLst>
            <pc:docMk/>
            <pc:sldMk cId="3095322052" sldId="332"/>
            <ac:picMk id="9" creationId="{C0CA9258-F969-5C3D-474B-A7C72363BAD2}"/>
          </ac:picMkLst>
        </pc:picChg>
      </pc:sldChg>
      <pc:sldChg chg="new del">
        <pc:chgData name="Cuong Au Duc" userId="c67e496d-ba15-4d77-bc08-eed66fc08a28" providerId="ADAL" clId="{C1D283EC-70FE-A449-8B42-191B4C2454AC}" dt="2023-03-20T06:24:36.868" v="1" actId="2696"/>
        <pc:sldMkLst>
          <pc:docMk/>
          <pc:sldMk cId="2159543159" sldId="342"/>
        </pc:sldMkLst>
      </pc:sldChg>
      <pc:sldChg chg="addSp delSp modSp add mod">
        <pc:chgData name="Cuong Au Duc" userId="c67e496d-ba15-4d77-bc08-eed66fc08a28" providerId="ADAL" clId="{C1D283EC-70FE-A449-8B42-191B4C2454AC}" dt="2023-03-20T06:52:37.438" v="1237" actId="20577"/>
        <pc:sldMkLst>
          <pc:docMk/>
          <pc:sldMk cId="3235623759" sldId="342"/>
        </pc:sldMkLst>
        <pc:spChg chg="mod">
          <ac:chgData name="Cuong Au Duc" userId="c67e496d-ba15-4d77-bc08-eed66fc08a28" providerId="ADAL" clId="{C1D283EC-70FE-A449-8B42-191B4C2454AC}" dt="2023-03-20T06:25:57.115" v="101" actId="20577"/>
          <ac:spMkLst>
            <pc:docMk/>
            <pc:sldMk cId="3235623759" sldId="342"/>
            <ac:spMk id="2" creationId="{4448FF5C-C7AD-580D-4A4B-027E824E9BCC}"/>
          </ac:spMkLst>
        </pc:spChg>
        <pc:spChg chg="mod">
          <ac:chgData name="Cuong Au Duc" userId="c67e496d-ba15-4d77-bc08-eed66fc08a28" providerId="ADAL" clId="{C1D283EC-70FE-A449-8B42-191B4C2454AC}" dt="2023-03-20T06:47:04.902" v="1035" actId="14100"/>
          <ac:spMkLst>
            <pc:docMk/>
            <pc:sldMk cId="3235623759" sldId="342"/>
            <ac:spMk id="6" creationId="{3AAD5D2E-1E5B-8C74-DCA2-66DA0FA6E1DB}"/>
          </ac:spMkLst>
        </pc:spChg>
        <pc:spChg chg="mod">
          <ac:chgData name="Cuong Au Duc" userId="c67e496d-ba15-4d77-bc08-eed66fc08a28" providerId="ADAL" clId="{C1D283EC-70FE-A449-8B42-191B4C2454AC}" dt="2023-03-20T06:41:46.502" v="905" actId="20577"/>
          <ac:spMkLst>
            <pc:docMk/>
            <pc:sldMk cId="3235623759" sldId="342"/>
            <ac:spMk id="10" creationId="{B73D2D17-C418-20AF-501C-0896EFCE5DB2}"/>
          </ac:spMkLst>
        </pc:spChg>
        <pc:spChg chg="add del">
          <ac:chgData name="Cuong Au Duc" userId="c67e496d-ba15-4d77-bc08-eed66fc08a28" providerId="ADAL" clId="{C1D283EC-70FE-A449-8B42-191B4C2454AC}" dt="2023-03-20T06:30:25.095" v="113" actId="11529"/>
          <ac:spMkLst>
            <pc:docMk/>
            <pc:sldMk cId="3235623759" sldId="342"/>
            <ac:spMk id="14" creationId="{2F6A39F0-551A-FD7E-9AF2-A8020C8E7447}"/>
          </ac:spMkLst>
        </pc:spChg>
        <pc:spChg chg="add del mod">
          <ac:chgData name="Cuong Au Duc" userId="c67e496d-ba15-4d77-bc08-eed66fc08a28" providerId="ADAL" clId="{C1D283EC-70FE-A449-8B42-191B4C2454AC}" dt="2023-03-20T06:31:10.810" v="121" actId="478"/>
          <ac:spMkLst>
            <pc:docMk/>
            <pc:sldMk cId="3235623759" sldId="342"/>
            <ac:spMk id="15" creationId="{DDE528C3-14EC-62C1-E6D0-36BF1797F57D}"/>
          </ac:spMkLst>
        </pc:spChg>
        <pc:spChg chg="add mod">
          <ac:chgData name="Cuong Au Duc" userId="c67e496d-ba15-4d77-bc08-eed66fc08a28" providerId="ADAL" clId="{C1D283EC-70FE-A449-8B42-191B4C2454AC}" dt="2023-03-20T06:31:31.668" v="124" actId="208"/>
          <ac:spMkLst>
            <pc:docMk/>
            <pc:sldMk cId="3235623759" sldId="342"/>
            <ac:spMk id="16" creationId="{985263D4-EF6F-2503-433E-3366D3387A1C}"/>
          </ac:spMkLst>
        </pc:spChg>
        <pc:graphicFrameChg chg="mod modGraphic">
          <ac:chgData name="Cuong Au Duc" userId="c67e496d-ba15-4d77-bc08-eed66fc08a28" providerId="ADAL" clId="{C1D283EC-70FE-A449-8B42-191B4C2454AC}" dt="2023-03-20T06:52:37.438" v="1237" actId="20577"/>
          <ac:graphicFrameMkLst>
            <pc:docMk/>
            <pc:sldMk cId="3235623759" sldId="342"/>
            <ac:graphicFrameMk id="8" creationId="{7563BD2A-1943-BC55-269A-EADFDFF12D17}"/>
          </ac:graphicFrameMkLst>
        </pc:graphicFrameChg>
        <pc:picChg chg="del">
          <ac:chgData name="Cuong Au Duc" userId="c67e496d-ba15-4d77-bc08-eed66fc08a28" providerId="ADAL" clId="{C1D283EC-70FE-A449-8B42-191B4C2454AC}" dt="2023-03-20T06:24:51.356" v="3" actId="478"/>
          <ac:picMkLst>
            <pc:docMk/>
            <pc:sldMk cId="3235623759" sldId="342"/>
            <ac:picMk id="4" creationId="{A03A0BB9-227F-632D-D8CD-F88BC19CB8ED}"/>
          </ac:picMkLst>
        </pc:picChg>
        <pc:picChg chg="add mod">
          <ac:chgData name="Cuong Au Duc" userId="c67e496d-ba15-4d77-bc08-eed66fc08a28" providerId="ADAL" clId="{C1D283EC-70FE-A449-8B42-191B4C2454AC}" dt="2023-03-20T06:29:49.840" v="108" actId="14100"/>
          <ac:picMkLst>
            <pc:docMk/>
            <pc:sldMk cId="3235623759" sldId="342"/>
            <ac:picMk id="5" creationId="{C0113764-30E0-BC5F-EF96-E24A2E99D49F}"/>
          </ac:picMkLst>
        </pc:picChg>
        <pc:picChg chg="del">
          <ac:chgData name="Cuong Au Duc" userId="c67e496d-ba15-4d77-bc08-eed66fc08a28" providerId="ADAL" clId="{C1D283EC-70FE-A449-8B42-191B4C2454AC}" dt="2023-03-20T06:24:53.748" v="4" actId="478"/>
          <ac:picMkLst>
            <pc:docMk/>
            <pc:sldMk cId="3235623759" sldId="342"/>
            <ac:picMk id="9" creationId="{C0CA9258-F969-5C3D-474B-A7C72363BAD2}"/>
          </ac:picMkLst>
        </pc:picChg>
        <pc:picChg chg="add mod">
          <ac:chgData name="Cuong Au Duc" userId="c67e496d-ba15-4d77-bc08-eed66fc08a28" providerId="ADAL" clId="{C1D283EC-70FE-A449-8B42-191B4C2454AC}" dt="2023-03-20T06:31:47.662" v="126" actId="1076"/>
          <ac:picMkLst>
            <pc:docMk/>
            <pc:sldMk cId="3235623759" sldId="342"/>
            <ac:picMk id="17" creationId="{6994042A-0621-557F-7B15-E007B498183C}"/>
          </ac:picMkLst>
        </pc:picChg>
        <pc:cxnChg chg="add del mod">
          <ac:chgData name="Cuong Au Duc" userId="c67e496d-ba15-4d77-bc08-eed66fc08a28" providerId="ADAL" clId="{C1D283EC-70FE-A449-8B42-191B4C2454AC}" dt="2023-03-20T06:30:09.119" v="111" actId="478"/>
          <ac:cxnSpMkLst>
            <pc:docMk/>
            <pc:sldMk cId="3235623759" sldId="342"/>
            <ac:cxnSpMk id="12" creationId="{9F84707D-69FD-63F9-DA49-495FA79FDB72}"/>
          </ac:cxnSpMkLst>
        </pc:cxnChg>
      </pc:sldChg>
    </pc:docChg>
  </pc:docChgLst>
  <pc:docChgLst>
    <pc:chgData name="Cuong, Au Duc" userId="c67e496d-ba15-4d77-bc08-eed66fc08a28" providerId="ADAL" clId="{293C2786-C8E7-430F-B705-50B18E5C7703}"/>
    <pc:docChg chg="undo custSel modSld sldOrd">
      <pc:chgData name="Cuong, Au Duc" userId="c67e496d-ba15-4d77-bc08-eed66fc08a28" providerId="ADAL" clId="{293C2786-C8E7-430F-B705-50B18E5C7703}" dt="2022-09-20T01:57:10.810" v="69" actId="20577"/>
      <pc:docMkLst>
        <pc:docMk/>
      </pc:docMkLst>
      <pc:sldChg chg="addSp delSp modSp mod">
        <pc:chgData name="Cuong, Au Duc" userId="c67e496d-ba15-4d77-bc08-eed66fc08a28" providerId="ADAL" clId="{293C2786-C8E7-430F-B705-50B18E5C7703}" dt="2022-09-12T08:04:30.191" v="30" actId="1036"/>
        <pc:sldMkLst>
          <pc:docMk/>
          <pc:sldMk cId="999752372" sldId="315"/>
        </pc:sldMkLst>
        <pc:picChg chg="add mod">
          <ac:chgData name="Cuong, Au Duc" userId="c67e496d-ba15-4d77-bc08-eed66fc08a28" providerId="ADAL" clId="{293C2786-C8E7-430F-B705-50B18E5C7703}" dt="2022-09-12T08:04:13.554" v="17" actId="1076"/>
          <ac:picMkLst>
            <pc:docMk/>
            <pc:sldMk cId="999752372" sldId="315"/>
            <ac:picMk id="6" creationId="{7F155227-294F-94F2-AC7F-4BB9DF0816EB}"/>
          </ac:picMkLst>
        </pc:picChg>
        <pc:picChg chg="mod">
          <ac:chgData name="Cuong, Au Duc" userId="c67e496d-ba15-4d77-bc08-eed66fc08a28" providerId="ADAL" clId="{293C2786-C8E7-430F-B705-50B18E5C7703}" dt="2022-09-12T08:04:28.969" v="28" actId="1038"/>
          <ac:picMkLst>
            <pc:docMk/>
            <pc:sldMk cId="999752372" sldId="315"/>
            <ac:picMk id="13" creationId="{661649E6-83DE-E510-BC2C-31E8DB932F34}"/>
          </ac:picMkLst>
        </pc:picChg>
        <pc:picChg chg="mod">
          <ac:chgData name="Cuong, Au Duc" userId="c67e496d-ba15-4d77-bc08-eed66fc08a28" providerId="ADAL" clId="{293C2786-C8E7-430F-B705-50B18E5C7703}" dt="2022-09-12T08:04:30.191" v="30" actId="1036"/>
          <ac:picMkLst>
            <pc:docMk/>
            <pc:sldMk cId="999752372" sldId="315"/>
            <ac:picMk id="15" creationId="{3AA50415-1D7A-76CD-0F04-47CA5BB726F4}"/>
          </ac:picMkLst>
        </pc:picChg>
        <pc:picChg chg="del">
          <ac:chgData name="Cuong, Au Duc" userId="c67e496d-ba15-4d77-bc08-eed66fc08a28" providerId="ADAL" clId="{293C2786-C8E7-430F-B705-50B18E5C7703}" dt="2022-09-12T08:03:45.148" v="6" actId="478"/>
          <ac:picMkLst>
            <pc:docMk/>
            <pc:sldMk cId="999752372" sldId="315"/>
            <ac:picMk id="17" creationId="{A260F97B-9AC1-196C-6240-CAC981CF9787}"/>
          </ac:picMkLst>
        </pc:picChg>
      </pc:sldChg>
      <pc:sldChg chg="ord">
        <pc:chgData name="Cuong, Au Duc" userId="c67e496d-ba15-4d77-bc08-eed66fc08a28" providerId="ADAL" clId="{293C2786-C8E7-430F-B705-50B18E5C7703}" dt="2022-09-12T07:51:23.141" v="1"/>
        <pc:sldMkLst>
          <pc:docMk/>
          <pc:sldMk cId="1674329412" sldId="322"/>
        </pc:sldMkLst>
      </pc:sldChg>
      <pc:sldChg chg="modSp mod">
        <pc:chgData name="Cuong, Au Duc" userId="c67e496d-ba15-4d77-bc08-eed66fc08a28" providerId="ADAL" clId="{293C2786-C8E7-430F-B705-50B18E5C7703}" dt="2022-09-20T01:57:10.810" v="69" actId="20577"/>
        <pc:sldMkLst>
          <pc:docMk/>
          <pc:sldMk cId="169813884" sldId="331"/>
        </pc:sldMkLst>
        <pc:spChg chg="mod">
          <ac:chgData name="Cuong, Au Duc" userId="c67e496d-ba15-4d77-bc08-eed66fc08a28" providerId="ADAL" clId="{293C2786-C8E7-430F-B705-50B18E5C7703}" dt="2022-09-20T01:57:10.810" v="69" actId="20577"/>
          <ac:spMkLst>
            <pc:docMk/>
            <pc:sldMk cId="169813884" sldId="331"/>
            <ac:spMk id="11" creationId="{6B31B28B-E759-78FA-E6B7-70A20F8F916E}"/>
          </ac:spMkLst>
        </pc:spChg>
      </pc:sldChg>
      <pc:sldChg chg="addSp delSp modSp mod">
        <pc:chgData name="Cuong, Au Duc" userId="c67e496d-ba15-4d77-bc08-eed66fc08a28" providerId="ADAL" clId="{293C2786-C8E7-430F-B705-50B18E5C7703}" dt="2022-09-13T07:16:25.239" v="68" actId="1076"/>
        <pc:sldMkLst>
          <pc:docMk/>
          <pc:sldMk cId="2934443467" sldId="335"/>
        </pc:sldMkLst>
        <pc:spChg chg="mod">
          <ac:chgData name="Cuong, Au Duc" userId="c67e496d-ba15-4d77-bc08-eed66fc08a28" providerId="ADAL" clId="{293C2786-C8E7-430F-B705-50B18E5C7703}" dt="2022-09-13T07:16:25.239" v="68" actId="1076"/>
          <ac:spMkLst>
            <pc:docMk/>
            <pc:sldMk cId="2934443467" sldId="335"/>
            <ac:spMk id="8" creationId="{E365456D-A942-F25A-6065-54F0182EC880}"/>
          </ac:spMkLst>
        </pc:spChg>
        <pc:picChg chg="add mod">
          <ac:chgData name="Cuong, Au Duc" userId="c67e496d-ba15-4d77-bc08-eed66fc08a28" providerId="ADAL" clId="{293C2786-C8E7-430F-B705-50B18E5C7703}" dt="2022-09-13T07:14:11.603" v="38" actId="14100"/>
          <ac:picMkLst>
            <pc:docMk/>
            <pc:sldMk cId="2934443467" sldId="335"/>
            <ac:picMk id="1026" creationId="{22E3090C-938A-A0C0-C225-8C43AD09D21D}"/>
          </ac:picMkLst>
        </pc:picChg>
        <pc:picChg chg="add mod">
          <ac:chgData name="Cuong, Au Duc" userId="c67e496d-ba15-4d77-bc08-eed66fc08a28" providerId="ADAL" clId="{293C2786-C8E7-430F-B705-50B18E5C7703}" dt="2022-09-13T07:15:08.571" v="43" actId="14100"/>
          <ac:picMkLst>
            <pc:docMk/>
            <pc:sldMk cId="2934443467" sldId="335"/>
            <ac:picMk id="1028" creationId="{03FCA1D6-11AB-2759-AAA2-81EEE2AD4798}"/>
          </ac:picMkLst>
        </pc:picChg>
        <pc:picChg chg="del">
          <ac:chgData name="Cuong, Au Duc" userId="c67e496d-ba15-4d77-bc08-eed66fc08a28" providerId="ADAL" clId="{293C2786-C8E7-430F-B705-50B18E5C7703}" dt="2022-09-13T07:13:52.351" v="31" actId="478"/>
          <ac:picMkLst>
            <pc:docMk/>
            <pc:sldMk cId="2934443467" sldId="335"/>
            <ac:picMk id="2051" creationId="{AC98784D-9EE0-0FE0-662B-28552D0A4F8C}"/>
          </ac:picMkLst>
        </pc:picChg>
        <pc:picChg chg="del">
          <ac:chgData name="Cuong, Au Duc" userId="c67e496d-ba15-4d77-bc08-eed66fc08a28" providerId="ADAL" clId="{293C2786-C8E7-430F-B705-50B18E5C7703}" dt="2022-09-13T07:14:58.021" v="39" actId="478"/>
          <ac:picMkLst>
            <pc:docMk/>
            <pc:sldMk cId="2934443467" sldId="335"/>
            <ac:picMk id="2053" creationId="{638F1502-D811-6AB3-A0B6-03EE0533D12C}"/>
          </ac:picMkLst>
        </pc:picChg>
        <pc:picChg chg="mod">
          <ac:chgData name="Cuong, Au Duc" userId="c67e496d-ba15-4d77-bc08-eed66fc08a28" providerId="ADAL" clId="{293C2786-C8E7-430F-B705-50B18E5C7703}" dt="2022-09-13T07:15:11.190" v="44" actId="1076"/>
          <ac:picMkLst>
            <pc:docMk/>
            <pc:sldMk cId="2934443467" sldId="335"/>
            <ac:picMk id="2057" creationId="{E63948C2-896D-2141-12D7-C90D6C86769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861C45-255C-9D44-8129-3C6AEC24AAFB}" type="datetimeFigureOut">
              <a:rPr lang="hr-HR" smtClean="0"/>
              <a:t>14.10.2025.</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4649F3-1068-5248-9227-DB9380A23695}" type="slidenum">
              <a:rPr lang="hr-HR" smtClean="0"/>
              <a:t>‹#›</a:t>
            </a:fld>
            <a:endParaRPr lang="hr-HR"/>
          </a:p>
        </p:txBody>
      </p:sp>
    </p:spTree>
    <p:extLst>
      <p:ext uri="{BB962C8B-B14F-4D97-AF65-F5344CB8AC3E}">
        <p14:creationId xmlns:p14="http://schemas.microsoft.com/office/powerpoint/2010/main" val="35197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a:t> </a:t>
            </a:r>
          </a:p>
        </p:txBody>
      </p:sp>
      <p:sp>
        <p:nvSpPr>
          <p:cNvPr id="4" name="Slide Number Placeholder 3"/>
          <p:cNvSpPr>
            <a:spLocks noGrp="1"/>
          </p:cNvSpPr>
          <p:nvPr>
            <p:ph type="sldNum" sz="quarter" idx="5"/>
          </p:nvPr>
        </p:nvSpPr>
        <p:spPr/>
        <p:txBody>
          <a:bodyPr/>
          <a:lstStyle/>
          <a:p>
            <a:fld id="{A44649F3-1068-5248-9227-DB9380A23695}" type="slidenum">
              <a:rPr lang="hr-HR" smtClean="0"/>
              <a:t>1</a:t>
            </a:fld>
            <a:endParaRPr lang="hr-HR"/>
          </a:p>
        </p:txBody>
      </p:sp>
    </p:spTree>
    <p:extLst>
      <p:ext uri="{BB962C8B-B14F-4D97-AF65-F5344CB8AC3E}">
        <p14:creationId xmlns:p14="http://schemas.microsoft.com/office/powerpoint/2010/main" val="2546403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5"/>
          </p:nvPr>
        </p:nvSpPr>
        <p:spPr/>
        <p:txBody>
          <a:bodyPr/>
          <a:lstStyle/>
          <a:p>
            <a:fld id="{A44649F3-1068-5248-9227-DB9380A23695}" type="slidenum">
              <a:rPr lang="hr-HR" smtClean="0"/>
              <a:t>15</a:t>
            </a:fld>
            <a:endParaRPr lang="hr-HR"/>
          </a:p>
        </p:txBody>
      </p:sp>
    </p:spTree>
    <p:extLst>
      <p:ext uri="{BB962C8B-B14F-4D97-AF65-F5344CB8AC3E}">
        <p14:creationId xmlns:p14="http://schemas.microsoft.com/office/powerpoint/2010/main" val="41128857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3478FA-9E4F-3677-B3C4-F0FFD1EEEE18}"/>
              </a:ext>
            </a:extLst>
          </p:cNvPr>
          <p:cNvSpPr>
            <a:spLocks noGrp="1"/>
          </p:cNvSpPr>
          <p:nvPr>
            <p:ph type="ctrTitle"/>
          </p:nvPr>
        </p:nvSpPr>
        <p:spPr>
          <a:xfrm>
            <a:off x="974412" y="-362216"/>
            <a:ext cx="5444028" cy="4233599"/>
          </a:xfrm>
        </p:spPr>
        <p:txBody>
          <a:bodyPr anchor="b">
            <a:normAutofit/>
          </a:bodyPr>
          <a:lstStyle>
            <a:lvl1pPr algn="l">
              <a:defRPr sz="50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hr-HR"/>
          </a:p>
        </p:txBody>
      </p:sp>
      <p:sp>
        <p:nvSpPr>
          <p:cNvPr id="4" name="Rectangle 3">
            <a:extLst>
              <a:ext uri="{FF2B5EF4-FFF2-40B4-BE49-F238E27FC236}">
                <a16:creationId xmlns:a16="http://schemas.microsoft.com/office/drawing/2014/main" xmlns="" id="{263666CB-9793-E416-E033-C517629A42BC}"/>
              </a:ext>
            </a:extLst>
          </p:cNvPr>
          <p:cNvSpPr/>
          <p:nvPr userDrawn="1"/>
        </p:nvSpPr>
        <p:spPr>
          <a:xfrm>
            <a:off x="-1" y="0"/>
            <a:ext cx="12192001" cy="6884352"/>
          </a:xfrm>
          <a:prstGeom prst="rect">
            <a:avLst/>
          </a:prstGeom>
          <a:gradFill flip="none" rotWithShape="1">
            <a:gsLst>
              <a:gs pos="0">
                <a:srgbClr val="00442A"/>
              </a:gs>
              <a:gs pos="100000">
                <a:srgbClr val="0064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7" name="Subtitle 2">
            <a:extLst>
              <a:ext uri="{FF2B5EF4-FFF2-40B4-BE49-F238E27FC236}">
                <a16:creationId xmlns:a16="http://schemas.microsoft.com/office/drawing/2014/main" xmlns="" id="{F2319945-D7C5-BABE-D190-88C8FF2159F1}"/>
              </a:ext>
            </a:extLst>
          </p:cNvPr>
          <p:cNvSpPr>
            <a:spLocks noGrp="1"/>
          </p:cNvSpPr>
          <p:nvPr>
            <p:ph type="subTitle" idx="1"/>
          </p:nvPr>
        </p:nvSpPr>
        <p:spPr>
          <a:xfrm>
            <a:off x="975286" y="5537910"/>
            <a:ext cx="5713735" cy="624522"/>
          </a:xfrm>
        </p:spPr>
        <p:txBody>
          <a:bodyPr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Helvetica Light" panose="020B0403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Subtitle 2">
            <a:extLst>
              <a:ext uri="{FF2B5EF4-FFF2-40B4-BE49-F238E27FC236}">
                <a16:creationId xmlns:a16="http://schemas.microsoft.com/office/drawing/2014/main" xmlns="" id="{BE93EF08-FB8B-1A2E-9041-7772C432BAA0}"/>
              </a:ext>
            </a:extLst>
          </p:cNvPr>
          <p:cNvSpPr txBox="1">
            <a:spLocks/>
          </p:cNvSpPr>
          <p:nvPr userDrawn="1"/>
        </p:nvSpPr>
        <p:spPr>
          <a:xfrm>
            <a:off x="9766461" y="5520977"/>
            <a:ext cx="1759822" cy="624522"/>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kern="1200">
                <a:solidFill>
                  <a:schemeClr val="bg1"/>
                </a:solidFill>
                <a:latin typeface="Helvetica Light" panose="020B0403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000" b="0" i="0" spc="100" baseline="0">
                <a:latin typeface="Helvetica" pitchFamily="2" charset="0"/>
              </a:rPr>
              <a:t>www.futaland</a:t>
            </a:r>
            <a:r>
              <a:rPr lang="en-US" sz="1000" b="0" i="0" spc="100" baseline="0" dirty="0">
                <a:latin typeface="Helvetica" pitchFamily="2" charset="0"/>
              </a:rPr>
              <a:t>.vn</a:t>
            </a:r>
          </a:p>
        </p:txBody>
      </p:sp>
      <p:pic>
        <p:nvPicPr>
          <p:cNvPr id="44" name="object 23"/>
          <p:cNvPicPr/>
          <p:nvPr userDrawn="1"/>
        </p:nvPicPr>
        <p:blipFill>
          <a:blip r:embed="rId2" cstate="print"/>
          <a:stretch>
            <a:fillRect/>
          </a:stretch>
        </p:blipFill>
        <p:spPr>
          <a:xfrm>
            <a:off x="1089765" y="1330821"/>
            <a:ext cx="1011845" cy="1044854"/>
          </a:xfrm>
          <a:prstGeom prst="rect">
            <a:avLst/>
          </a:prstGeom>
        </p:spPr>
      </p:pic>
      <p:grpSp>
        <p:nvGrpSpPr>
          <p:cNvPr id="47" name="object 13"/>
          <p:cNvGrpSpPr/>
          <p:nvPr userDrawn="1"/>
        </p:nvGrpSpPr>
        <p:grpSpPr>
          <a:xfrm>
            <a:off x="2299805" y="1618073"/>
            <a:ext cx="2620030" cy="701938"/>
            <a:chOff x="6819068" y="4722968"/>
            <a:chExt cx="2012314" cy="504825"/>
          </a:xfrm>
        </p:grpSpPr>
        <p:sp>
          <p:nvSpPr>
            <p:cNvPr id="48" name="object 14"/>
            <p:cNvSpPr/>
            <p:nvPr/>
          </p:nvSpPr>
          <p:spPr>
            <a:xfrm>
              <a:off x="8571009" y="4722968"/>
              <a:ext cx="260350" cy="344805"/>
            </a:xfrm>
            <a:custGeom>
              <a:avLst/>
              <a:gdLst/>
              <a:ahLst/>
              <a:cxnLst/>
              <a:rect l="l" t="t" r="r" b="b"/>
              <a:pathLst>
                <a:path w="260350" h="344804">
                  <a:moveTo>
                    <a:pt x="116014" y="93014"/>
                  </a:moveTo>
                  <a:lnTo>
                    <a:pt x="69171" y="101796"/>
                  </a:lnTo>
                  <a:lnTo>
                    <a:pt x="32002" y="127460"/>
                  </a:lnTo>
                  <a:lnTo>
                    <a:pt x="8159" y="167234"/>
                  </a:lnTo>
                  <a:lnTo>
                    <a:pt x="0" y="217728"/>
                  </a:lnTo>
                  <a:lnTo>
                    <a:pt x="875" y="234983"/>
                  </a:lnTo>
                  <a:lnTo>
                    <a:pt x="14732" y="283794"/>
                  </a:lnTo>
                  <a:lnTo>
                    <a:pt x="43394" y="319680"/>
                  </a:lnTo>
                  <a:lnTo>
                    <a:pt x="84501" y="340344"/>
                  </a:lnTo>
                  <a:lnTo>
                    <a:pt x="117348" y="344335"/>
                  </a:lnTo>
                  <a:lnTo>
                    <a:pt x="130749" y="343657"/>
                  </a:lnTo>
                  <a:lnTo>
                    <a:pt x="175910" y="327492"/>
                  </a:lnTo>
                  <a:lnTo>
                    <a:pt x="200202" y="301967"/>
                  </a:lnTo>
                  <a:lnTo>
                    <a:pt x="260019" y="301967"/>
                  </a:lnTo>
                  <a:lnTo>
                    <a:pt x="260019" y="294208"/>
                  </a:lnTo>
                  <a:lnTo>
                    <a:pt x="130225" y="294208"/>
                  </a:lnTo>
                  <a:lnTo>
                    <a:pt x="115505" y="292894"/>
                  </a:lnTo>
                  <a:lnTo>
                    <a:pt x="80010" y="273240"/>
                  </a:lnTo>
                  <a:lnTo>
                    <a:pt x="61632" y="234983"/>
                  </a:lnTo>
                  <a:lnTo>
                    <a:pt x="60248" y="219202"/>
                  </a:lnTo>
                  <a:lnTo>
                    <a:pt x="61629" y="203404"/>
                  </a:lnTo>
                  <a:lnTo>
                    <a:pt x="80010" y="165061"/>
                  </a:lnTo>
                  <a:lnTo>
                    <a:pt x="115521" y="145441"/>
                  </a:lnTo>
                  <a:lnTo>
                    <a:pt x="260019" y="144132"/>
                  </a:lnTo>
                  <a:lnTo>
                    <a:pt x="260019" y="135788"/>
                  </a:lnTo>
                  <a:lnTo>
                    <a:pt x="200240" y="135788"/>
                  </a:lnTo>
                  <a:lnTo>
                    <a:pt x="192873" y="126023"/>
                  </a:lnTo>
                  <a:lnTo>
                    <a:pt x="184581" y="117476"/>
                  </a:lnTo>
                  <a:lnTo>
                    <a:pt x="142330" y="95770"/>
                  </a:lnTo>
                  <a:lnTo>
                    <a:pt x="129599" y="93703"/>
                  </a:lnTo>
                  <a:lnTo>
                    <a:pt x="116014" y="93014"/>
                  </a:lnTo>
                  <a:close/>
                </a:path>
                <a:path w="260350" h="344804">
                  <a:moveTo>
                    <a:pt x="260019" y="301967"/>
                  </a:moveTo>
                  <a:lnTo>
                    <a:pt x="200202" y="301967"/>
                  </a:lnTo>
                  <a:lnTo>
                    <a:pt x="200202" y="341626"/>
                  </a:lnTo>
                  <a:lnTo>
                    <a:pt x="260019" y="341626"/>
                  </a:lnTo>
                  <a:lnTo>
                    <a:pt x="260019" y="301967"/>
                  </a:lnTo>
                  <a:close/>
                </a:path>
                <a:path w="260350" h="344804">
                  <a:moveTo>
                    <a:pt x="260019" y="144132"/>
                  </a:moveTo>
                  <a:lnTo>
                    <a:pt x="130225" y="144132"/>
                  </a:lnTo>
                  <a:lnTo>
                    <a:pt x="144927" y="145441"/>
                  </a:lnTo>
                  <a:lnTo>
                    <a:pt x="158226" y="149367"/>
                  </a:lnTo>
                  <a:lnTo>
                    <a:pt x="189163" y="176323"/>
                  </a:lnTo>
                  <a:lnTo>
                    <a:pt x="200038" y="217728"/>
                  </a:lnTo>
                  <a:lnTo>
                    <a:pt x="200152" y="219202"/>
                  </a:lnTo>
                  <a:lnTo>
                    <a:pt x="198932" y="234983"/>
                  </a:lnTo>
                  <a:lnTo>
                    <a:pt x="180606" y="273240"/>
                  </a:lnTo>
                  <a:lnTo>
                    <a:pt x="144948" y="292894"/>
                  </a:lnTo>
                  <a:lnTo>
                    <a:pt x="130225" y="294208"/>
                  </a:lnTo>
                  <a:lnTo>
                    <a:pt x="260019" y="294208"/>
                  </a:lnTo>
                  <a:lnTo>
                    <a:pt x="260019" y="144132"/>
                  </a:lnTo>
                  <a:close/>
                </a:path>
                <a:path w="260350" h="344804">
                  <a:moveTo>
                    <a:pt x="260019" y="0"/>
                  </a:moveTo>
                  <a:lnTo>
                    <a:pt x="200240" y="0"/>
                  </a:lnTo>
                  <a:lnTo>
                    <a:pt x="200240" y="135788"/>
                  </a:lnTo>
                  <a:lnTo>
                    <a:pt x="260019" y="135788"/>
                  </a:lnTo>
                  <a:lnTo>
                    <a:pt x="260019" y="0"/>
                  </a:lnTo>
                  <a:close/>
                </a:path>
              </a:pathLst>
            </a:custGeom>
            <a:solidFill>
              <a:srgbClr val="FFFFFF"/>
            </a:solidFill>
          </p:spPr>
          <p:txBody>
            <a:bodyPr wrap="square" lIns="0" tIns="0" rIns="0" bIns="0" rtlCol="0"/>
            <a:lstStyle/>
            <a:p>
              <a:endParaRPr/>
            </a:p>
          </p:txBody>
        </p:sp>
        <p:pic>
          <p:nvPicPr>
            <p:cNvPr id="49" name="object 15"/>
            <p:cNvPicPr/>
            <p:nvPr/>
          </p:nvPicPr>
          <p:blipFill>
            <a:blip r:embed="rId3" cstate="print"/>
            <a:stretch>
              <a:fillRect/>
            </a:stretch>
          </p:blipFill>
          <p:spPr>
            <a:xfrm>
              <a:off x="6819068" y="4742011"/>
              <a:ext cx="1725461" cy="485199"/>
            </a:xfrm>
            <a:prstGeom prst="rect">
              <a:avLst/>
            </a:prstGeom>
          </p:spPr>
        </p:pic>
      </p:grpSp>
    </p:spTree>
    <p:extLst>
      <p:ext uri="{BB962C8B-B14F-4D97-AF65-F5344CB8AC3E}">
        <p14:creationId xmlns:p14="http://schemas.microsoft.com/office/powerpoint/2010/main" val="1577670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02C27985-A6B6-54A7-E3E5-1C1DC5A7B8E2}"/>
              </a:ext>
            </a:extLst>
          </p:cNvPr>
          <p:cNvSpPr/>
          <p:nvPr userDrawn="1"/>
        </p:nvSpPr>
        <p:spPr>
          <a:xfrm flipH="1">
            <a:off x="-1" y="0"/>
            <a:ext cx="12191999" cy="6858000"/>
          </a:xfrm>
          <a:prstGeom prst="rect">
            <a:avLst/>
          </a:prstGeom>
          <a:gradFill flip="none" rotWithShape="1">
            <a:gsLst>
              <a:gs pos="0">
                <a:srgbClr val="00442A"/>
              </a:gs>
              <a:gs pos="100000">
                <a:srgbClr val="0064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1" name="Title 1">
            <a:extLst>
              <a:ext uri="{FF2B5EF4-FFF2-40B4-BE49-F238E27FC236}">
                <a16:creationId xmlns:a16="http://schemas.microsoft.com/office/drawing/2014/main" xmlns="" id="{095CA529-2982-A984-C8A6-36B834AD3142}"/>
              </a:ext>
            </a:extLst>
          </p:cNvPr>
          <p:cNvSpPr>
            <a:spLocks noGrp="1"/>
          </p:cNvSpPr>
          <p:nvPr>
            <p:ph type="title"/>
          </p:nvPr>
        </p:nvSpPr>
        <p:spPr>
          <a:xfrm>
            <a:off x="2920847" y="2381003"/>
            <a:ext cx="6350305" cy="821647"/>
          </a:xfrm>
        </p:spPr>
        <p:txBody>
          <a:bodyPr anchor="t">
            <a:normAutofit/>
          </a:bodyPr>
          <a:lstStyle>
            <a:lvl1pPr algn="ctr">
              <a:defRPr sz="2800" b="1" i="0">
                <a:solidFill>
                  <a:schemeClr val="bg1"/>
                </a:solidFill>
                <a:latin typeface="Helvetica" pitchFamily="2" charset="0"/>
                <a:cs typeface="Arial" panose="020B0604020202020204" pitchFamily="34" charset="0"/>
              </a:defRPr>
            </a:lvl1pPr>
          </a:lstStyle>
          <a:p>
            <a:r>
              <a:rPr lang="en-US" dirty="0"/>
              <a:t>Click to edit Master title style</a:t>
            </a:r>
            <a:endParaRPr lang="hr-HR" dirty="0"/>
          </a:p>
        </p:txBody>
      </p:sp>
      <p:sp>
        <p:nvSpPr>
          <p:cNvPr id="14" name="Content Placeholder 2">
            <a:extLst>
              <a:ext uri="{FF2B5EF4-FFF2-40B4-BE49-F238E27FC236}">
                <a16:creationId xmlns:a16="http://schemas.microsoft.com/office/drawing/2014/main" xmlns="" id="{E64FC457-4FCD-9CE0-97D8-F84F720F7835}"/>
              </a:ext>
            </a:extLst>
          </p:cNvPr>
          <p:cNvSpPr>
            <a:spLocks noGrp="1"/>
          </p:cNvSpPr>
          <p:nvPr>
            <p:ph idx="1"/>
          </p:nvPr>
        </p:nvSpPr>
        <p:spPr>
          <a:xfrm>
            <a:off x="2920848" y="3506708"/>
            <a:ext cx="6350305" cy="1867958"/>
          </a:xfrm>
        </p:spPr>
        <p:txBody>
          <a:bodyPr>
            <a:normAutofit/>
          </a:bodyPr>
          <a:lstStyle>
            <a:lvl1pPr algn="ctr">
              <a:defRPr sz="1800">
                <a:solidFill>
                  <a:schemeClr val="bg1"/>
                </a:solidFill>
                <a:latin typeface="Helvetica" pitchFamily="2" charset="0"/>
                <a:cs typeface="Arial" panose="020B0604020202020204" pitchFamily="34" charset="0"/>
              </a:defRPr>
            </a:lvl1pPr>
            <a:lvl2pPr algn="ctr">
              <a:defRPr sz="1800">
                <a:solidFill>
                  <a:schemeClr val="bg1"/>
                </a:solidFill>
                <a:latin typeface="Helvetica" pitchFamily="2" charset="0"/>
                <a:cs typeface="Arial" panose="020B0604020202020204" pitchFamily="34" charset="0"/>
              </a:defRPr>
            </a:lvl2pPr>
            <a:lvl3pPr algn="ctr">
              <a:defRPr sz="1800">
                <a:solidFill>
                  <a:schemeClr val="bg1"/>
                </a:solidFill>
                <a:latin typeface="Helvetica" pitchFamily="2" charset="0"/>
                <a:cs typeface="Arial" panose="020B0604020202020204" pitchFamily="34" charset="0"/>
              </a:defRPr>
            </a:lvl3pPr>
            <a:lvl4pPr algn="ctr">
              <a:defRPr sz="1800">
                <a:solidFill>
                  <a:schemeClr val="bg1"/>
                </a:solidFill>
                <a:latin typeface="Helvetica" pitchFamily="2" charset="0"/>
                <a:cs typeface="Arial" panose="020B0604020202020204" pitchFamily="34" charset="0"/>
              </a:defRPr>
            </a:lvl4pPr>
            <a:lvl5pPr algn="ctr">
              <a:defRPr sz="1800">
                <a:solidFill>
                  <a:schemeClr val="bg1"/>
                </a:solidFill>
                <a:latin typeface="Helvetica"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Tree>
    <p:extLst>
      <p:ext uri="{BB962C8B-B14F-4D97-AF65-F5344CB8AC3E}">
        <p14:creationId xmlns:p14="http://schemas.microsoft.com/office/powerpoint/2010/main" val="2465192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FF5F37D2-009B-8391-3103-AB93C48D53F8}"/>
              </a:ext>
            </a:extLst>
          </p:cNvPr>
          <p:cNvSpPr/>
          <p:nvPr userDrawn="1"/>
        </p:nvSpPr>
        <p:spPr>
          <a:xfrm flipH="1">
            <a:off x="-1" y="0"/>
            <a:ext cx="12191999" cy="6858000"/>
          </a:xfrm>
          <a:prstGeom prst="rect">
            <a:avLst/>
          </a:prstGeom>
          <a:gradFill flip="none" rotWithShape="1">
            <a:gsLst>
              <a:gs pos="0">
                <a:srgbClr val="00442A"/>
              </a:gs>
              <a:gs pos="100000">
                <a:srgbClr val="0064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4" name="Title 1">
            <a:extLst>
              <a:ext uri="{FF2B5EF4-FFF2-40B4-BE49-F238E27FC236}">
                <a16:creationId xmlns:a16="http://schemas.microsoft.com/office/drawing/2014/main" xmlns="" id="{87E78375-0B9C-DF55-7A36-E783227370DF}"/>
              </a:ext>
            </a:extLst>
          </p:cNvPr>
          <p:cNvSpPr>
            <a:spLocks noGrp="1"/>
          </p:cNvSpPr>
          <p:nvPr>
            <p:ph type="title"/>
          </p:nvPr>
        </p:nvSpPr>
        <p:spPr>
          <a:xfrm>
            <a:off x="985608" y="1516298"/>
            <a:ext cx="6350305" cy="821647"/>
          </a:xfrm>
        </p:spPr>
        <p:txBody>
          <a:bodyPr anchor="t">
            <a:normAutofit/>
          </a:bodyPr>
          <a:lstStyle>
            <a:lvl1pPr>
              <a:defRPr sz="2800" b="1" i="0">
                <a:solidFill>
                  <a:schemeClr val="bg1"/>
                </a:solidFill>
                <a:latin typeface="Helvetica" pitchFamily="2" charset="0"/>
                <a:cs typeface="Arial" panose="020B0604020202020204" pitchFamily="34" charset="0"/>
              </a:defRPr>
            </a:lvl1pPr>
          </a:lstStyle>
          <a:p>
            <a:r>
              <a:rPr lang="en-US" dirty="0"/>
              <a:t>Click to edit Master title style</a:t>
            </a:r>
            <a:endParaRPr lang="hr-HR" dirty="0"/>
          </a:p>
        </p:txBody>
      </p:sp>
      <p:sp>
        <p:nvSpPr>
          <p:cNvPr id="6" name="Content Placeholder 2">
            <a:extLst>
              <a:ext uri="{FF2B5EF4-FFF2-40B4-BE49-F238E27FC236}">
                <a16:creationId xmlns:a16="http://schemas.microsoft.com/office/drawing/2014/main" xmlns="" id="{90D683D1-9380-06C4-4F42-2689A6F7FD30}"/>
              </a:ext>
            </a:extLst>
          </p:cNvPr>
          <p:cNvSpPr>
            <a:spLocks noGrp="1"/>
          </p:cNvSpPr>
          <p:nvPr>
            <p:ph idx="1"/>
          </p:nvPr>
        </p:nvSpPr>
        <p:spPr>
          <a:xfrm>
            <a:off x="985609" y="2642003"/>
            <a:ext cx="6350305" cy="1867958"/>
          </a:xfrm>
        </p:spPr>
        <p:txBody>
          <a:bodyPr>
            <a:normAutofit/>
          </a:bodyPr>
          <a:lstStyle>
            <a:lvl1pPr>
              <a:defRPr sz="1800">
                <a:solidFill>
                  <a:schemeClr val="bg1"/>
                </a:solidFill>
                <a:latin typeface="Helvetica" pitchFamily="2" charset="0"/>
                <a:cs typeface="Arial" panose="020B0604020202020204" pitchFamily="34" charset="0"/>
              </a:defRPr>
            </a:lvl1pPr>
            <a:lvl2pPr>
              <a:defRPr sz="1800">
                <a:solidFill>
                  <a:schemeClr val="bg1"/>
                </a:solidFill>
                <a:latin typeface="Helvetica" pitchFamily="2" charset="0"/>
                <a:cs typeface="Arial" panose="020B0604020202020204" pitchFamily="34" charset="0"/>
              </a:defRPr>
            </a:lvl2pPr>
            <a:lvl3pPr>
              <a:defRPr sz="1800">
                <a:solidFill>
                  <a:schemeClr val="bg1"/>
                </a:solidFill>
                <a:latin typeface="Helvetica" pitchFamily="2" charset="0"/>
                <a:cs typeface="Arial" panose="020B0604020202020204" pitchFamily="34" charset="0"/>
              </a:defRPr>
            </a:lvl3pPr>
            <a:lvl4pPr>
              <a:defRPr sz="1800">
                <a:solidFill>
                  <a:schemeClr val="bg1"/>
                </a:solidFill>
                <a:latin typeface="Helvetica" pitchFamily="2" charset="0"/>
                <a:cs typeface="Arial" panose="020B0604020202020204" pitchFamily="34" charset="0"/>
              </a:defRPr>
            </a:lvl4pPr>
            <a:lvl5pPr>
              <a:defRPr sz="1800">
                <a:solidFill>
                  <a:schemeClr val="bg1"/>
                </a:solidFill>
                <a:latin typeface="Helvetica"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Tree>
    <p:extLst>
      <p:ext uri="{BB962C8B-B14F-4D97-AF65-F5344CB8AC3E}">
        <p14:creationId xmlns:p14="http://schemas.microsoft.com/office/powerpoint/2010/main" val="241555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xmlns="" id="{6CB5D524-79E4-F2C5-D402-3B019216AAD0}"/>
              </a:ext>
            </a:extLst>
          </p:cNvPr>
          <p:cNvSpPr txBox="1">
            <a:spLocks/>
          </p:cNvSpPr>
          <p:nvPr userDrawn="1"/>
        </p:nvSpPr>
        <p:spPr>
          <a:xfrm flipH="1">
            <a:off x="11650719" y="6397392"/>
            <a:ext cx="438912" cy="448056"/>
          </a:xfrm>
          <a:prstGeom prst="rect">
            <a:avLst/>
          </a:prstGeom>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01389E6-C847-4AD0-B56D-D205B2EAB1EE}" type="slidenum">
              <a:rPr lang="en-US" sz="800" b="0" i="0" smtClean="0">
                <a:solidFill>
                  <a:srgbClr val="11643C"/>
                </a:solidFill>
                <a:latin typeface="Helvetica Light" panose="020B0403020202020204" pitchFamily="34" charset="0"/>
              </a:rPr>
              <a:pPr algn="ctr"/>
              <a:t>‹#›</a:t>
            </a:fld>
            <a:endParaRPr lang="en-US" sz="800" b="0" i="0" dirty="0">
              <a:solidFill>
                <a:srgbClr val="11643C"/>
              </a:solidFill>
              <a:latin typeface="Helvetica Light" panose="020B0403020202020204" pitchFamily="34" charset="0"/>
            </a:endParaRPr>
          </a:p>
        </p:txBody>
      </p:sp>
      <p:sp>
        <p:nvSpPr>
          <p:cNvPr id="5" name="Title 1">
            <a:extLst>
              <a:ext uri="{FF2B5EF4-FFF2-40B4-BE49-F238E27FC236}">
                <a16:creationId xmlns:a16="http://schemas.microsoft.com/office/drawing/2014/main" xmlns="" id="{756BD7A5-D44B-EB88-24D9-D442E67635C0}"/>
              </a:ext>
            </a:extLst>
          </p:cNvPr>
          <p:cNvSpPr>
            <a:spLocks noGrp="1"/>
          </p:cNvSpPr>
          <p:nvPr>
            <p:ph type="title"/>
          </p:nvPr>
        </p:nvSpPr>
        <p:spPr>
          <a:xfrm>
            <a:off x="595256" y="510988"/>
            <a:ext cx="10515600" cy="821647"/>
          </a:xfrm>
        </p:spPr>
        <p:txBody>
          <a:bodyPr anchor="t">
            <a:normAutofit/>
          </a:bodyPr>
          <a:lstStyle>
            <a:lvl1pPr>
              <a:defRPr sz="2400" b="1" i="0">
                <a:solidFill>
                  <a:srgbClr val="00643C"/>
                </a:solidFill>
                <a:latin typeface="Helvetica" pitchFamily="2" charset="0"/>
                <a:cs typeface="Arial" panose="020B0604020202020204" pitchFamily="34" charset="0"/>
              </a:defRPr>
            </a:lvl1pPr>
          </a:lstStyle>
          <a:p>
            <a:r>
              <a:rPr lang="en-US" dirty="0"/>
              <a:t>Click to edit Master title style</a:t>
            </a:r>
            <a:endParaRPr lang="hr-HR" dirty="0"/>
          </a:p>
        </p:txBody>
      </p:sp>
      <p:sp>
        <p:nvSpPr>
          <p:cNvPr id="6" name="Content Placeholder 2">
            <a:extLst>
              <a:ext uri="{FF2B5EF4-FFF2-40B4-BE49-F238E27FC236}">
                <a16:creationId xmlns:a16="http://schemas.microsoft.com/office/drawing/2014/main" xmlns="" id="{18A67A5A-4B70-ED2F-6AB4-B7256057B7C1}"/>
              </a:ext>
            </a:extLst>
          </p:cNvPr>
          <p:cNvSpPr>
            <a:spLocks noGrp="1"/>
          </p:cNvSpPr>
          <p:nvPr>
            <p:ph idx="1"/>
          </p:nvPr>
        </p:nvSpPr>
        <p:spPr>
          <a:xfrm>
            <a:off x="595256" y="1600348"/>
            <a:ext cx="10515600" cy="4351338"/>
          </a:xfrm>
        </p:spPr>
        <p:txBody>
          <a:bodyPr>
            <a:normAutofit/>
          </a:bodyPr>
          <a:lstStyle>
            <a:lvl1pPr>
              <a:defRPr sz="1600">
                <a:solidFill>
                  <a:schemeClr val="tx1">
                    <a:lumMod val="65000"/>
                    <a:lumOff val="35000"/>
                  </a:schemeClr>
                </a:solidFill>
                <a:latin typeface="Helvetica" pitchFamily="2" charset="0"/>
                <a:cs typeface="Arial" panose="020B0604020202020204" pitchFamily="34" charset="0"/>
              </a:defRPr>
            </a:lvl1pPr>
            <a:lvl2pPr>
              <a:defRPr sz="1600">
                <a:solidFill>
                  <a:schemeClr val="tx1">
                    <a:lumMod val="65000"/>
                    <a:lumOff val="35000"/>
                  </a:schemeClr>
                </a:solidFill>
                <a:latin typeface="Helvetica" pitchFamily="2" charset="0"/>
                <a:cs typeface="Arial" panose="020B0604020202020204" pitchFamily="34" charset="0"/>
              </a:defRPr>
            </a:lvl2pPr>
            <a:lvl3pPr>
              <a:defRPr sz="1600">
                <a:solidFill>
                  <a:schemeClr val="tx1">
                    <a:lumMod val="65000"/>
                    <a:lumOff val="35000"/>
                  </a:schemeClr>
                </a:solidFill>
                <a:latin typeface="Helvetica" pitchFamily="2" charset="0"/>
                <a:cs typeface="Arial" panose="020B0604020202020204" pitchFamily="34" charset="0"/>
              </a:defRPr>
            </a:lvl3pPr>
            <a:lvl4pPr>
              <a:defRPr sz="1600">
                <a:solidFill>
                  <a:schemeClr val="tx1">
                    <a:lumMod val="65000"/>
                    <a:lumOff val="35000"/>
                  </a:schemeClr>
                </a:solidFill>
                <a:latin typeface="Helvetica" pitchFamily="2" charset="0"/>
                <a:cs typeface="Arial" panose="020B0604020202020204" pitchFamily="34" charset="0"/>
              </a:defRPr>
            </a:lvl4pPr>
            <a:lvl5pPr>
              <a:defRPr sz="1600">
                <a:solidFill>
                  <a:schemeClr val="tx1">
                    <a:lumMod val="65000"/>
                    <a:lumOff val="35000"/>
                  </a:schemeClr>
                </a:solidFill>
                <a:latin typeface="Helvetica"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grpSp>
        <p:nvGrpSpPr>
          <p:cNvPr id="8" name="Group 7">
            <a:extLst>
              <a:ext uri="{FF2B5EF4-FFF2-40B4-BE49-F238E27FC236}">
                <a16:creationId xmlns:a16="http://schemas.microsoft.com/office/drawing/2014/main" xmlns="" id="{549A5269-3A53-846D-C59F-733D89E2948D}"/>
              </a:ext>
            </a:extLst>
          </p:cNvPr>
          <p:cNvGrpSpPr/>
          <p:nvPr userDrawn="1"/>
        </p:nvGrpSpPr>
        <p:grpSpPr>
          <a:xfrm>
            <a:off x="661617" y="5984448"/>
            <a:ext cx="3060595" cy="746803"/>
            <a:chOff x="452067" y="5984448"/>
            <a:chExt cx="3060595" cy="746803"/>
          </a:xfrm>
        </p:grpSpPr>
        <p:sp>
          <p:nvSpPr>
            <p:cNvPr id="9" name="Date Placeholder 1">
              <a:extLst>
                <a:ext uri="{FF2B5EF4-FFF2-40B4-BE49-F238E27FC236}">
                  <a16:creationId xmlns:a16="http://schemas.microsoft.com/office/drawing/2014/main" xmlns="" id="{675F592E-262E-C6E4-9469-635BA1D2C366}"/>
                </a:ext>
              </a:extLst>
            </p:cNvPr>
            <p:cNvSpPr txBox="1">
              <a:spLocks/>
            </p:cNvSpPr>
            <p:nvPr userDrawn="1"/>
          </p:nvSpPr>
          <p:spPr>
            <a:xfrm>
              <a:off x="452067" y="6283195"/>
              <a:ext cx="3060595" cy="448056"/>
            </a:xfrm>
            <a:prstGeom prst="rect">
              <a:avLst/>
            </a:prstGeom>
          </p:spPr>
          <p:txBody>
            <a:bodyPr vert="horz" lIns="91440" tIns="45720" rIns="91440" bIns="45720" rtlCol="0" anchor="ctr"/>
            <a:lstStyle>
              <a:defPPr>
                <a:defRPr lang="x-non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2EC775-1AA2-4998-967A-F08F02A98E84}" type="datetime3">
                <a:rPr lang="vi-VN" sz="800" b="0" i="0" smtClean="0">
                  <a:solidFill>
                    <a:srgbClr val="11643C"/>
                  </a:solidFill>
                  <a:latin typeface="Helvetica" pitchFamily="2" charset="0"/>
                </a:rPr>
                <a:t>14 Tháng Mười 2025</a:t>
              </a:fld>
              <a:endParaRPr lang="en-US" sz="800" b="0" i="0" cap="all" dirty="0">
                <a:solidFill>
                  <a:srgbClr val="11643C"/>
                </a:solidFill>
                <a:latin typeface="Helvetica" pitchFamily="2" charset="0"/>
              </a:endParaRPr>
            </a:p>
          </p:txBody>
        </p:sp>
        <p:sp>
          <p:nvSpPr>
            <p:cNvPr id="10" name="Subtitle 2">
              <a:extLst>
                <a:ext uri="{FF2B5EF4-FFF2-40B4-BE49-F238E27FC236}">
                  <a16:creationId xmlns:a16="http://schemas.microsoft.com/office/drawing/2014/main" xmlns="" id="{7318A86A-D7FF-0EB6-8DF5-624A4BA9D24C}"/>
                </a:ext>
              </a:extLst>
            </p:cNvPr>
            <p:cNvSpPr txBox="1">
              <a:spLocks/>
            </p:cNvSpPr>
            <p:nvPr userDrawn="1"/>
          </p:nvSpPr>
          <p:spPr>
            <a:xfrm>
              <a:off x="1554500" y="5984448"/>
              <a:ext cx="1759822" cy="624522"/>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kern="1200">
                  <a:solidFill>
                    <a:schemeClr val="bg1"/>
                  </a:solidFill>
                  <a:latin typeface="Helvetica Light" panose="020B0403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800" b="1" i="0" spc="100" baseline="0" dirty="0">
                  <a:solidFill>
                    <a:srgbClr val="11643C"/>
                  </a:solidFill>
                  <a:latin typeface="Helvetica" pitchFamily="2" charset="0"/>
                </a:rPr>
                <a:t>www.futaland.vn</a:t>
              </a:r>
            </a:p>
          </p:txBody>
        </p:sp>
        <p:cxnSp>
          <p:nvCxnSpPr>
            <p:cNvPr id="13" name="Straight Connector 12">
              <a:extLst>
                <a:ext uri="{FF2B5EF4-FFF2-40B4-BE49-F238E27FC236}">
                  <a16:creationId xmlns:a16="http://schemas.microsoft.com/office/drawing/2014/main" xmlns="" id="{7E882408-3E7E-FC02-2077-F9E8B2F9EEF2}"/>
                </a:ext>
              </a:extLst>
            </p:cNvPr>
            <p:cNvCxnSpPr>
              <a:cxnSpLocks/>
            </p:cNvCxnSpPr>
            <p:nvPr userDrawn="1"/>
          </p:nvCxnSpPr>
          <p:spPr>
            <a:xfrm>
              <a:off x="1536742" y="6458917"/>
              <a:ext cx="0" cy="106715"/>
            </a:xfrm>
            <a:prstGeom prst="line">
              <a:avLst/>
            </a:prstGeom>
            <a:ln>
              <a:solidFill>
                <a:srgbClr val="11643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60200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740691B-1492-6B53-AE3B-1F34E09C97BC}"/>
              </a:ext>
            </a:extLst>
          </p:cNvPr>
          <p:cNvSpPr/>
          <p:nvPr userDrawn="1"/>
        </p:nvSpPr>
        <p:spPr>
          <a:xfrm>
            <a:off x="0" y="0"/>
            <a:ext cx="6096000" cy="6858000"/>
          </a:xfrm>
          <a:prstGeom prst="rect">
            <a:avLst/>
          </a:prstGeom>
          <a:solidFill>
            <a:srgbClr val="006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 name="Title 1">
            <a:extLst>
              <a:ext uri="{FF2B5EF4-FFF2-40B4-BE49-F238E27FC236}">
                <a16:creationId xmlns:a16="http://schemas.microsoft.com/office/drawing/2014/main" xmlns="" id="{57780B70-C16D-2FDF-3761-431D7718E66D}"/>
              </a:ext>
            </a:extLst>
          </p:cNvPr>
          <p:cNvSpPr>
            <a:spLocks noGrp="1"/>
          </p:cNvSpPr>
          <p:nvPr>
            <p:ph type="title"/>
          </p:nvPr>
        </p:nvSpPr>
        <p:spPr>
          <a:xfrm>
            <a:off x="595256" y="510988"/>
            <a:ext cx="10515600" cy="821647"/>
          </a:xfrm>
        </p:spPr>
        <p:txBody>
          <a:bodyPr anchor="t">
            <a:normAutofit/>
          </a:bodyPr>
          <a:lstStyle>
            <a:lvl1pPr>
              <a:defRPr sz="28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hr-HR"/>
          </a:p>
        </p:txBody>
      </p:sp>
      <p:sp>
        <p:nvSpPr>
          <p:cNvPr id="3" name="Content Placeholder 2">
            <a:extLst>
              <a:ext uri="{FF2B5EF4-FFF2-40B4-BE49-F238E27FC236}">
                <a16:creationId xmlns:a16="http://schemas.microsoft.com/office/drawing/2014/main" xmlns="" id="{0ADD9193-6EDB-5378-8258-38BDE8EE5CD2}"/>
              </a:ext>
            </a:extLst>
          </p:cNvPr>
          <p:cNvSpPr>
            <a:spLocks noGrp="1"/>
          </p:cNvSpPr>
          <p:nvPr>
            <p:ph idx="1"/>
          </p:nvPr>
        </p:nvSpPr>
        <p:spPr>
          <a:xfrm>
            <a:off x="595256" y="1600348"/>
            <a:ext cx="10515600" cy="4351338"/>
          </a:xfrm>
        </p:spPr>
        <p:txBody>
          <a:bodyPr>
            <a:normAutofit/>
          </a:bodyPr>
          <a:lstStyle>
            <a:lvl1pPr>
              <a:defRPr sz="1600">
                <a:solidFill>
                  <a:schemeClr val="bg1"/>
                </a:solidFill>
                <a:latin typeface="Arial" panose="020B0604020202020204" pitchFamily="34" charset="0"/>
                <a:cs typeface="Arial" panose="020B0604020202020204" pitchFamily="34" charset="0"/>
              </a:defRPr>
            </a:lvl1pPr>
            <a:lvl2pPr>
              <a:defRPr sz="1600">
                <a:solidFill>
                  <a:schemeClr val="bg1"/>
                </a:solidFill>
                <a:latin typeface="Arial" panose="020B0604020202020204" pitchFamily="34" charset="0"/>
                <a:cs typeface="Arial" panose="020B0604020202020204" pitchFamily="34" charset="0"/>
              </a:defRPr>
            </a:lvl2pPr>
            <a:lvl3pPr>
              <a:defRPr sz="1600">
                <a:solidFill>
                  <a:schemeClr val="bg1"/>
                </a:solidFill>
                <a:latin typeface="Arial" panose="020B0604020202020204" pitchFamily="34" charset="0"/>
                <a:cs typeface="Arial" panose="020B0604020202020204" pitchFamily="34" charset="0"/>
              </a:defRPr>
            </a:lvl3pPr>
            <a:lvl4pPr>
              <a:defRPr sz="1600">
                <a:solidFill>
                  <a:schemeClr val="bg1"/>
                </a:solidFill>
                <a:latin typeface="Arial" panose="020B0604020202020204" pitchFamily="34" charset="0"/>
                <a:cs typeface="Arial" panose="020B0604020202020204" pitchFamily="34" charset="0"/>
              </a:defRPr>
            </a:lvl4pPr>
            <a:lvl5pPr>
              <a:defRPr sz="16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Date Placeholder 1">
            <a:extLst>
              <a:ext uri="{FF2B5EF4-FFF2-40B4-BE49-F238E27FC236}">
                <a16:creationId xmlns:a16="http://schemas.microsoft.com/office/drawing/2014/main" xmlns="" id="{7C6F13BA-5909-35A9-2F14-D4DAF8399ACC}"/>
              </a:ext>
            </a:extLst>
          </p:cNvPr>
          <p:cNvSpPr txBox="1">
            <a:spLocks/>
          </p:cNvSpPr>
          <p:nvPr userDrawn="1"/>
        </p:nvSpPr>
        <p:spPr>
          <a:xfrm>
            <a:off x="613647" y="6299592"/>
            <a:ext cx="3703320" cy="448056"/>
          </a:xfrm>
          <a:prstGeom prst="rect">
            <a:avLst/>
          </a:prstGeom>
        </p:spPr>
        <p:txBody>
          <a:bodyPr vert="horz" lIns="91440" tIns="45720" rIns="91440" bIns="45720" rtlCol="0" anchor="ctr"/>
          <a:lstStyle>
            <a:defPPr>
              <a:defRPr lang="x-non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CA429F2-BB4F-4C10-AF19-57D59E13F0E2}" type="datetime2">
              <a:rPr lang="en-US" sz="1000" smtClean="0">
                <a:solidFill>
                  <a:schemeClr val="bg1"/>
                </a:solidFill>
                <a:latin typeface="Montserrat" pitchFamily="2" charset="77"/>
              </a:rPr>
              <a:pPr/>
              <a:t>Tuesday, October 14, 2025</a:t>
            </a:fld>
            <a:endParaRPr lang="en-US" sz="1000" cap="all">
              <a:solidFill>
                <a:schemeClr val="bg1"/>
              </a:solidFill>
              <a:latin typeface="Montserrat" pitchFamily="2" charset="77"/>
            </a:endParaRPr>
          </a:p>
        </p:txBody>
      </p:sp>
      <p:sp>
        <p:nvSpPr>
          <p:cNvPr id="6" name="Slide Number Placeholder 2">
            <a:extLst>
              <a:ext uri="{FF2B5EF4-FFF2-40B4-BE49-F238E27FC236}">
                <a16:creationId xmlns:a16="http://schemas.microsoft.com/office/drawing/2014/main" xmlns="" id="{6AA36B2B-9420-8D56-E505-26630603BE6B}"/>
              </a:ext>
            </a:extLst>
          </p:cNvPr>
          <p:cNvSpPr txBox="1">
            <a:spLocks/>
          </p:cNvSpPr>
          <p:nvPr userDrawn="1"/>
        </p:nvSpPr>
        <p:spPr>
          <a:xfrm flipH="1">
            <a:off x="11500596" y="6393116"/>
            <a:ext cx="438912" cy="448056"/>
          </a:xfrm>
          <a:prstGeom prst="rect">
            <a:avLst/>
          </a:prstGeom>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01389E6-C847-4AD0-B56D-D205B2EAB1EE}" type="slidenum">
              <a:rPr lang="en-US" sz="1000" smtClean="0">
                <a:solidFill>
                  <a:schemeClr val="bg1">
                    <a:lumMod val="65000"/>
                  </a:schemeClr>
                </a:solidFill>
                <a:latin typeface="Montserrat" pitchFamily="2" charset="77"/>
              </a:rPr>
              <a:pPr algn="ctr"/>
              <a:t>‹#›</a:t>
            </a:fld>
            <a:endParaRPr lang="en-US" sz="1000">
              <a:solidFill>
                <a:schemeClr val="bg1">
                  <a:lumMod val="65000"/>
                </a:schemeClr>
              </a:solidFill>
              <a:latin typeface="Montserrat" pitchFamily="2" charset="77"/>
            </a:endParaRPr>
          </a:p>
        </p:txBody>
      </p:sp>
      <p:cxnSp>
        <p:nvCxnSpPr>
          <p:cNvPr id="9" name="Straight Connector 8">
            <a:extLst>
              <a:ext uri="{FF2B5EF4-FFF2-40B4-BE49-F238E27FC236}">
                <a16:creationId xmlns:a16="http://schemas.microsoft.com/office/drawing/2014/main" xmlns="" id="{AD9763E3-CB18-A282-3CB8-436C30079742}"/>
              </a:ext>
            </a:extLst>
          </p:cNvPr>
          <p:cNvCxnSpPr/>
          <p:nvPr userDrawn="1"/>
        </p:nvCxnSpPr>
        <p:spPr>
          <a:xfrm>
            <a:off x="695325" y="6356957"/>
            <a:ext cx="619125" cy="0"/>
          </a:xfrm>
          <a:prstGeom prst="line">
            <a:avLst/>
          </a:prstGeom>
          <a:ln w="28575">
            <a:solidFill>
              <a:srgbClr val="EA1B4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17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740691B-1492-6B53-AE3B-1F34E09C97BC}"/>
              </a:ext>
            </a:extLst>
          </p:cNvPr>
          <p:cNvSpPr/>
          <p:nvPr userDrawn="1"/>
        </p:nvSpPr>
        <p:spPr>
          <a:xfrm>
            <a:off x="0" y="0"/>
            <a:ext cx="8550234" cy="6858000"/>
          </a:xfrm>
          <a:prstGeom prst="rect">
            <a:avLst/>
          </a:prstGeom>
          <a:solidFill>
            <a:srgbClr val="006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 name="Title 1">
            <a:extLst>
              <a:ext uri="{FF2B5EF4-FFF2-40B4-BE49-F238E27FC236}">
                <a16:creationId xmlns:a16="http://schemas.microsoft.com/office/drawing/2014/main" xmlns="" id="{57780B70-C16D-2FDF-3761-431D7718E66D}"/>
              </a:ext>
            </a:extLst>
          </p:cNvPr>
          <p:cNvSpPr>
            <a:spLocks noGrp="1"/>
          </p:cNvSpPr>
          <p:nvPr>
            <p:ph type="title"/>
          </p:nvPr>
        </p:nvSpPr>
        <p:spPr>
          <a:xfrm>
            <a:off x="595256" y="510988"/>
            <a:ext cx="10515600" cy="821647"/>
          </a:xfrm>
        </p:spPr>
        <p:txBody>
          <a:bodyPr anchor="t">
            <a:normAutofit/>
          </a:bodyPr>
          <a:lstStyle>
            <a:lvl1pPr>
              <a:defRPr sz="28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hr-HR"/>
          </a:p>
        </p:txBody>
      </p:sp>
      <p:sp>
        <p:nvSpPr>
          <p:cNvPr id="3" name="Content Placeholder 2">
            <a:extLst>
              <a:ext uri="{FF2B5EF4-FFF2-40B4-BE49-F238E27FC236}">
                <a16:creationId xmlns:a16="http://schemas.microsoft.com/office/drawing/2014/main" xmlns="" id="{0ADD9193-6EDB-5378-8258-38BDE8EE5CD2}"/>
              </a:ext>
            </a:extLst>
          </p:cNvPr>
          <p:cNvSpPr>
            <a:spLocks noGrp="1"/>
          </p:cNvSpPr>
          <p:nvPr>
            <p:ph idx="1"/>
          </p:nvPr>
        </p:nvSpPr>
        <p:spPr>
          <a:xfrm>
            <a:off x="595256" y="1600348"/>
            <a:ext cx="10515600" cy="4351338"/>
          </a:xfrm>
        </p:spPr>
        <p:txBody>
          <a:bodyPr>
            <a:normAutofit/>
          </a:bodyPr>
          <a:lstStyle>
            <a:lvl1pPr>
              <a:defRPr sz="1600">
                <a:solidFill>
                  <a:schemeClr val="bg1"/>
                </a:solidFill>
                <a:latin typeface="Arial" panose="020B0604020202020204" pitchFamily="34" charset="0"/>
                <a:cs typeface="Arial" panose="020B0604020202020204" pitchFamily="34" charset="0"/>
              </a:defRPr>
            </a:lvl1pPr>
            <a:lvl2pPr>
              <a:defRPr sz="1600">
                <a:solidFill>
                  <a:schemeClr val="bg1"/>
                </a:solidFill>
                <a:latin typeface="Arial" panose="020B0604020202020204" pitchFamily="34" charset="0"/>
                <a:cs typeface="Arial" panose="020B0604020202020204" pitchFamily="34" charset="0"/>
              </a:defRPr>
            </a:lvl2pPr>
            <a:lvl3pPr>
              <a:defRPr sz="1600">
                <a:solidFill>
                  <a:schemeClr val="bg1"/>
                </a:solidFill>
                <a:latin typeface="Arial" panose="020B0604020202020204" pitchFamily="34" charset="0"/>
                <a:cs typeface="Arial" panose="020B0604020202020204" pitchFamily="34" charset="0"/>
              </a:defRPr>
            </a:lvl3pPr>
            <a:lvl4pPr>
              <a:defRPr sz="1600">
                <a:solidFill>
                  <a:schemeClr val="bg1"/>
                </a:solidFill>
                <a:latin typeface="Arial" panose="020B0604020202020204" pitchFamily="34" charset="0"/>
                <a:cs typeface="Arial" panose="020B0604020202020204" pitchFamily="34" charset="0"/>
              </a:defRPr>
            </a:lvl4pPr>
            <a:lvl5pPr>
              <a:defRPr sz="16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Slide Number Placeholder 2">
            <a:extLst>
              <a:ext uri="{FF2B5EF4-FFF2-40B4-BE49-F238E27FC236}">
                <a16:creationId xmlns:a16="http://schemas.microsoft.com/office/drawing/2014/main" xmlns="" id="{67221E1C-A6BE-C956-3C2E-83DA283D58B4}"/>
              </a:ext>
            </a:extLst>
          </p:cNvPr>
          <p:cNvSpPr txBox="1">
            <a:spLocks/>
          </p:cNvSpPr>
          <p:nvPr userDrawn="1"/>
        </p:nvSpPr>
        <p:spPr>
          <a:xfrm flipH="1">
            <a:off x="11500596" y="6393116"/>
            <a:ext cx="438912" cy="448056"/>
          </a:xfrm>
          <a:prstGeom prst="rect">
            <a:avLst/>
          </a:prstGeom>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01389E6-C847-4AD0-B56D-D205B2EAB1EE}" type="slidenum">
              <a:rPr lang="en-US" sz="1000" smtClean="0">
                <a:solidFill>
                  <a:schemeClr val="bg1">
                    <a:lumMod val="65000"/>
                  </a:schemeClr>
                </a:solidFill>
                <a:latin typeface="Montserrat" pitchFamily="2" charset="77"/>
              </a:rPr>
              <a:pPr algn="ctr"/>
              <a:t>‹#›</a:t>
            </a:fld>
            <a:endParaRPr lang="en-US" sz="1000">
              <a:solidFill>
                <a:schemeClr val="bg1">
                  <a:lumMod val="65000"/>
                </a:schemeClr>
              </a:solidFill>
              <a:latin typeface="Montserrat" pitchFamily="2" charset="77"/>
            </a:endParaRPr>
          </a:p>
        </p:txBody>
      </p:sp>
      <p:grpSp>
        <p:nvGrpSpPr>
          <p:cNvPr id="7" name="Group 6">
            <a:extLst>
              <a:ext uri="{FF2B5EF4-FFF2-40B4-BE49-F238E27FC236}">
                <a16:creationId xmlns:a16="http://schemas.microsoft.com/office/drawing/2014/main" xmlns="" id="{01B62111-BCE8-D0C5-6FD9-84793E23316B}"/>
              </a:ext>
            </a:extLst>
          </p:cNvPr>
          <p:cNvGrpSpPr/>
          <p:nvPr userDrawn="1"/>
        </p:nvGrpSpPr>
        <p:grpSpPr>
          <a:xfrm>
            <a:off x="661617" y="5984448"/>
            <a:ext cx="3060595" cy="746803"/>
            <a:chOff x="452067" y="5984448"/>
            <a:chExt cx="3060595" cy="746803"/>
          </a:xfrm>
        </p:grpSpPr>
        <p:sp>
          <p:nvSpPr>
            <p:cNvPr id="8" name="Date Placeholder 1">
              <a:extLst>
                <a:ext uri="{FF2B5EF4-FFF2-40B4-BE49-F238E27FC236}">
                  <a16:creationId xmlns:a16="http://schemas.microsoft.com/office/drawing/2014/main" xmlns="" id="{3122AECA-2BA4-17E4-E4C2-C77FB1E2CA29}"/>
                </a:ext>
              </a:extLst>
            </p:cNvPr>
            <p:cNvSpPr txBox="1">
              <a:spLocks/>
            </p:cNvSpPr>
            <p:nvPr userDrawn="1"/>
          </p:nvSpPr>
          <p:spPr>
            <a:xfrm>
              <a:off x="452067" y="6283195"/>
              <a:ext cx="3060595" cy="448056"/>
            </a:xfrm>
            <a:prstGeom prst="rect">
              <a:avLst/>
            </a:prstGeom>
          </p:spPr>
          <p:txBody>
            <a:bodyPr vert="horz" lIns="91440" tIns="45720" rIns="91440" bIns="45720" rtlCol="0" anchor="ctr"/>
            <a:lstStyle>
              <a:defPPr>
                <a:defRPr lang="x-non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2EC775-1AA2-4998-967A-F08F02A98E84}" type="datetime3">
                <a:rPr lang="vi-VN" sz="800" b="0" i="0" smtClean="0">
                  <a:solidFill>
                    <a:schemeClr val="bg1"/>
                  </a:solidFill>
                  <a:latin typeface="Helvetica" pitchFamily="2" charset="0"/>
                </a:rPr>
                <a:t>14 Tháng Mười 2025</a:t>
              </a:fld>
              <a:endParaRPr lang="en-US" sz="800" b="0" i="0" cap="all" dirty="0">
                <a:solidFill>
                  <a:schemeClr val="bg1"/>
                </a:solidFill>
                <a:latin typeface="Helvetica" pitchFamily="2" charset="0"/>
              </a:endParaRPr>
            </a:p>
          </p:txBody>
        </p:sp>
        <p:sp>
          <p:nvSpPr>
            <p:cNvPr id="10" name="Subtitle 2">
              <a:extLst>
                <a:ext uri="{FF2B5EF4-FFF2-40B4-BE49-F238E27FC236}">
                  <a16:creationId xmlns:a16="http://schemas.microsoft.com/office/drawing/2014/main" xmlns="" id="{5DDB98EA-681C-10DD-6D1A-EAC964E1E523}"/>
                </a:ext>
              </a:extLst>
            </p:cNvPr>
            <p:cNvSpPr txBox="1">
              <a:spLocks/>
            </p:cNvSpPr>
            <p:nvPr userDrawn="1"/>
          </p:nvSpPr>
          <p:spPr>
            <a:xfrm>
              <a:off x="1554500" y="5984448"/>
              <a:ext cx="1759822" cy="624522"/>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kern="1200">
                  <a:solidFill>
                    <a:schemeClr val="bg1"/>
                  </a:solidFill>
                  <a:latin typeface="Helvetica Light" panose="020B0403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800" b="1" i="0" spc="100" baseline="0" dirty="0">
                  <a:solidFill>
                    <a:schemeClr val="bg1"/>
                  </a:solidFill>
                  <a:latin typeface="Helvetica" pitchFamily="2" charset="0"/>
                </a:rPr>
                <a:t>www.futaland.vn</a:t>
              </a:r>
            </a:p>
          </p:txBody>
        </p:sp>
        <p:cxnSp>
          <p:nvCxnSpPr>
            <p:cNvPr id="11" name="Straight Connector 10">
              <a:extLst>
                <a:ext uri="{FF2B5EF4-FFF2-40B4-BE49-F238E27FC236}">
                  <a16:creationId xmlns:a16="http://schemas.microsoft.com/office/drawing/2014/main" xmlns="" id="{5108428B-E837-103A-7B2E-B154BAE806C4}"/>
                </a:ext>
              </a:extLst>
            </p:cNvPr>
            <p:cNvCxnSpPr>
              <a:cxnSpLocks/>
            </p:cNvCxnSpPr>
            <p:nvPr userDrawn="1"/>
          </p:nvCxnSpPr>
          <p:spPr>
            <a:xfrm>
              <a:off x="1536742" y="6458917"/>
              <a:ext cx="0" cy="1067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11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F585FF-869D-AAC6-279C-3B7549CE7685}"/>
              </a:ext>
            </a:extLst>
          </p:cNvPr>
          <p:cNvSpPr>
            <a:spLocks noGrp="1"/>
          </p:cNvSpPr>
          <p:nvPr>
            <p:ph type="title"/>
          </p:nvPr>
        </p:nvSpPr>
        <p:spPr>
          <a:xfrm>
            <a:off x="595256" y="510988"/>
            <a:ext cx="10515600" cy="1325563"/>
          </a:xfrm>
        </p:spPr>
        <p:txBody>
          <a:bodyPr anchor="t">
            <a:normAutofit/>
          </a:bodyPr>
          <a:lstStyle>
            <a:lvl1pPr>
              <a:defRPr sz="2800" b="1" i="0">
                <a:solidFill>
                  <a:srgbClr val="00643C"/>
                </a:solidFill>
                <a:latin typeface="Arial" panose="020B0604020202020204" pitchFamily="34" charset="0"/>
                <a:cs typeface="Arial" panose="020B0604020202020204" pitchFamily="34" charset="0"/>
              </a:defRPr>
            </a:lvl1pPr>
          </a:lstStyle>
          <a:p>
            <a:r>
              <a:rPr lang="en-US"/>
              <a:t>Click to edit Master title style</a:t>
            </a:r>
            <a:endParaRPr lang="hr-HR"/>
          </a:p>
        </p:txBody>
      </p:sp>
      <p:sp>
        <p:nvSpPr>
          <p:cNvPr id="3" name="Content Placeholder 2">
            <a:extLst>
              <a:ext uri="{FF2B5EF4-FFF2-40B4-BE49-F238E27FC236}">
                <a16:creationId xmlns:a16="http://schemas.microsoft.com/office/drawing/2014/main" xmlns="" id="{EF07C48B-87ED-D7B3-2187-ACD3AED9DCDA}"/>
              </a:ext>
            </a:extLst>
          </p:cNvPr>
          <p:cNvSpPr>
            <a:spLocks noGrp="1"/>
          </p:cNvSpPr>
          <p:nvPr>
            <p:ph sz="half" idx="1"/>
          </p:nvPr>
        </p:nvSpPr>
        <p:spPr>
          <a:xfrm>
            <a:off x="595256" y="1971488"/>
            <a:ext cx="5181600" cy="4216248"/>
          </a:xfrm>
        </p:spPr>
        <p:txBody>
          <a:bodyPr>
            <a:normAutofit/>
          </a:bodyPr>
          <a:lstStyle>
            <a:lvl1pPr>
              <a:defRPr sz="1600">
                <a:solidFill>
                  <a:schemeClr val="tx1">
                    <a:lumMod val="65000"/>
                    <a:lumOff val="35000"/>
                  </a:schemeClr>
                </a:solidFill>
                <a:latin typeface="Arial" panose="020B0604020202020204" pitchFamily="34" charset="0"/>
                <a:cs typeface="Arial" panose="020B0604020202020204" pitchFamily="34" charset="0"/>
              </a:defRPr>
            </a:lvl1pPr>
            <a:lvl2pPr>
              <a:defRPr sz="1600">
                <a:solidFill>
                  <a:schemeClr val="tx1">
                    <a:lumMod val="65000"/>
                    <a:lumOff val="35000"/>
                  </a:schemeClr>
                </a:solidFill>
                <a:latin typeface="Arial" panose="020B0604020202020204" pitchFamily="34" charset="0"/>
                <a:cs typeface="Arial" panose="020B0604020202020204" pitchFamily="34" charset="0"/>
              </a:defRPr>
            </a:lvl2pPr>
            <a:lvl3pPr>
              <a:defRPr sz="1600">
                <a:solidFill>
                  <a:schemeClr val="tx1">
                    <a:lumMod val="65000"/>
                    <a:lumOff val="35000"/>
                  </a:schemeClr>
                </a:solidFill>
                <a:latin typeface="Arial" panose="020B0604020202020204" pitchFamily="34" charset="0"/>
                <a:cs typeface="Arial" panose="020B0604020202020204" pitchFamily="34" charset="0"/>
              </a:defRPr>
            </a:lvl3pPr>
            <a:lvl4pPr>
              <a:defRPr sz="1600">
                <a:solidFill>
                  <a:schemeClr val="tx1">
                    <a:lumMod val="65000"/>
                    <a:lumOff val="35000"/>
                  </a:schemeClr>
                </a:solidFill>
                <a:latin typeface="Arial" panose="020B0604020202020204" pitchFamily="34" charset="0"/>
                <a:cs typeface="Arial" panose="020B0604020202020204" pitchFamily="34" charset="0"/>
              </a:defRPr>
            </a:lvl4pPr>
            <a:lvl5pPr>
              <a:defRPr sz="16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a:extLst>
              <a:ext uri="{FF2B5EF4-FFF2-40B4-BE49-F238E27FC236}">
                <a16:creationId xmlns:a16="http://schemas.microsoft.com/office/drawing/2014/main" xmlns="" id="{76B9E378-9F44-40AC-FFC6-6F281A74356E}"/>
              </a:ext>
            </a:extLst>
          </p:cNvPr>
          <p:cNvSpPr>
            <a:spLocks noGrp="1"/>
          </p:cNvSpPr>
          <p:nvPr>
            <p:ph sz="half" idx="2"/>
          </p:nvPr>
        </p:nvSpPr>
        <p:spPr>
          <a:xfrm>
            <a:off x="5929256" y="1971488"/>
            <a:ext cx="5181600" cy="4216248"/>
          </a:xfrm>
        </p:spPr>
        <p:txBody>
          <a:bodyPr>
            <a:normAutofit/>
          </a:bodyPr>
          <a:lstStyle>
            <a:lvl1pPr>
              <a:defRPr sz="1600">
                <a:solidFill>
                  <a:schemeClr val="tx1">
                    <a:lumMod val="65000"/>
                    <a:lumOff val="35000"/>
                  </a:schemeClr>
                </a:solidFill>
                <a:latin typeface="Arial" panose="020B0604020202020204" pitchFamily="34" charset="0"/>
                <a:cs typeface="Arial" panose="020B0604020202020204" pitchFamily="34" charset="0"/>
              </a:defRPr>
            </a:lvl1pPr>
            <a:lvl2pPr>
              <a:defRPr sz="1600">
                <a:solidFill>
                  <a:schemeClr val="tx1">
                    <a:lumMod val="65000"/>
                    <a:lumOff val="35000"/>
                  </a:schemeClr>
                </a:solidFill>
                <a:latin typeface="Arial" panose="020B0604020202020204" pitchFamily="34" charset="0"/>
                <a:cs typeface="Arial" panose="020B0604020202020204" pitchFamily="34" charset="0"/>
              </a:defRPr>
            </a:lvl2pPr>
            <a:lvl3pPr>
              <a:defRPr sz="1600">
                <a:solidFill>
                  <a:schemeClr val="tx1">
                    <a:lumMod val="65000"/>
                    <a:lumOff val="35000"/>
                  </a:schemeClr>
                </a:solidFill>
                <a:latin typeface="Arial" panose="020B0604020202020204" pitchFamily="34" charset="0"/>
                <a:cs typeface="Arial" panose="020B0604020202020204" pitchFamily="34" charset="0"/>
              </a:defRPr>
            </a:lvl3pPr>
            <a:lvl4pPr>
              <a:defRPr sz="1600">
                <a:solidFill>
                  <a:schemeClr val="tx1">
                    <a:lumMod val="65000"/>
                    <a:lumOff val="35000"/>
                  </a:schemeClr>
                </a:solidFill>
                <a:latin typeface="Arial" panose="020B0604020202020204" pitchFamily="34" charset="0"/>
                <a:cs typeface="Arial" panose="020B0604020202020204" pitchFamily="34" charset="0"/>
              </a:defRPr>
            </a:lvl4pPr>
            <a:lvl5pPr>
              <a:defRPr sz="16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Slide Number Placeholder 2">
            <a:extLst>
              <a:ext uri="{FF2B5EF4-FFF2-40B4-BE49-F238E27FC236}">
                <a16:creationId xmlns:a16="http://schemas.microsoft.com/office/drawing/2014/main" xmlns="" id="{2840F772-3012-BCE8-A7D7-95706FD3326C}"/>
              </a:ext>
            </a:extLst>
          </p:cNvPr>
          <p:cNvSpPr txBox="1">
            <a:spLocks/>
          </p:cNvSpPr>
          <p:nvPr userDrawn="1"/>
        </p:nvSpPr>
        <p:spPr>
          <a:xfrm flipH="1">
            <a:off x="11500596" y="6393116"/>
            <a:ext cx="438912" cy="448056"/>
          </a:xfrm>
          <a:prstGeom prst="rect">
            <a:avLst/>
          </a:prstGeom>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01389E6-C847-4AD0-B56D-D205B2EAB1EE}" type="slidenum">
              <a:rPr lang="en-US" sz="1000" smtClean="0">
                <a:solidFill>
                  <a:schemeClr val="bg1">
                    <a:lumMod val="65000"/>
                  </a:schemeClr>
                </a:solidFill>
                <a:latin typeface="Montserrat" pitchFamily="2" charset="77"/>
              </a:rPr>
              <a:pPr algn="ctr"/>
              <a:t>‹#›</a:t>
            </a:fld>
            <a:endParaRPr lang="en-US" sz="1000">
              <a:solidFill>
                <a:schemeClr val="bg1">
                  <a:lumMod val="65000"/>
                </a:schemeClr>
              </a:solidFill>
              <a:latin typeface="Montserrat" pitchFamily="2" charset="77"/>
            </a:endParaRPr>
          </a:p>
        </p:txBody>
      </p:sp>
      <p:grpSp>
        <p:nvGrpSpPr>
          <p:cNvPr id="7" name="Group 6">
            <a:extLst>
              <a:ext uri="{FF2B5EF4-FFF2-40B4-BE49-F238E27FC236}">
                <a16:creationId xmlns:a16="http://schemas.microsoft.com/office/drawing/2014/main" xmlns="" id="{AA73CF4F-3D35-F226-36E4-C4A93E3D3FC0}"/>
              </a:ext>
            </a:extLst>
          </p:cNvPr>
          <p:cNvGrpSpPr/>
          <p:nvPr userDrawn="1"/>
        </p:nvGrpSpPr>
        <p:grpSpPr>
          <a:xfrm>
            <a:off x="661617" y="5984448"/>
            <a:ext cx="3060595" cy="746803"/>
            <a:chOff x="452067" y="5984448"/>
            <a:chExt cx="3060595" cy="746803"/>
          </a:xfrm>
        </p:grpSpPr>
        <p:sp>
          <p:nvSpPr>
            <p:cNvPr id="9" name="Date Placeholder 1">
              <a:extLst>
                <a:ext uri="{FF2B5EF4-FFF2-40B4-BE49-F238E27FC236}">
                  <a16:creationId xmlns:a16="http://schemas.microsoft.com/office/drawing/2014/main" xmlns="" id="{C7933C06-4C76-037F-2396-9A53E838CF38}"/>
                </a:ext>
              </a:extLst>
            </p:cNvPr>
            <p:cNvSpPr txBox="1">
              <a:spLocks/>
            </p:cNvSpPr>
            <p:nvPr userDrawn="1"/>
          </p:nvSpPr>
          <p:spPr>
            <a:xfrm>
              <a:off x="452067" y="6283195"/>
              <a:ext cx="3060595" cy="448056"/>
            </a:xfrm>
            <a:prstGeom prst="rect">
              <a:avLst/>
            </a:prstGeom>
          </p:spPr>
          <p:txBody>
            <a:bodyPr vert="horz" lIns="91440" tIns="45720" rIns="91440" bIns="45720" rtlCol="0" anchor="ctr"/>
            <a:lstStyle>
              <a:defPPr>
                <a:defRPr lang="x-non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2EC775-1AA2-4998-967A-F08F02A98E84}" type="datetime3">
                <a:rPr lang="vi-VN" sz="800" b="0" i="0" smtClean="0">
                  <a:solidFill>
                    <a:srgbClr val="11643C"/>
                  </a:solidFill>
                  <a:latin typeface="Helvetica" pitchFamily="2" charset="0"/>
                </a:rPr>
                <a:t>14 Tháng Mười 2025</a:t>
              </a:fld>
              <a:endParaRPr lang="en-US" sz="800" b="0" i="0" cap="all" dirty="0">
                <a:solidFill>
                  <a:srgbClr val="11643C"/>
                </a:solidFill>
                <a:latin typeface="Helvetica" pitchFamily="2" charset="0"/>
              </a:endParaRPr>
            </a:p>
          </p:txBody>
        </p:sp>
        <p:sp>
          <p:nvSpPr>
            <p:cNvPr id="11" name="Subtitle 2">
              <a:extLst>
                <a:ext uri="{FF2B5EF4-FFF2-40B4-BE49-F238E27FC236}">
                  <a16:creationId xmlns:a16="http://schemas.microsoft.com/office/drawing/2014/main" xmlns="" id="{B0F2303A-6D6C-9618-5800-8267C2E859AD}"/>
                </a:ext>
              </a:extLst>
            </p:cNvPr>
            <p:cNvSpPr txBox="1">
              <a:spLocks/>
            </p:cNvSpPr>
            <p:nvPr userDrawn="1"/>
          </p:nvSpPr>
          <p:spPr>
            <a:xfrm>
              <a:off x="1554500" y="5984448"/>
              <a:ext cx="1759822" cy="624522"/>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kern="1200">
                  <a:solidFill>
                    <a:schemeClr val="bg1"/>
                  </a:solidFill>
                  <a:latin typeface="Helvetica Light" panose="020B0403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800" b="1" i="0" spc="100" baseline="0" dirty="0">
                  <a:solidFill>
                    <a:srgbClr val="11643C"/>
                  </a:solidFill>
                  <a:latin typeface="Helvetica" pitchFamily="2" charset="0"/>
                </a:rPr>
                <a:t>www.futaland.vn</a:t>
              </a:r>
            </a:p>
          </p:txBody>
        </p:sp>
        <p:cxnSp>
          <p:nvCxnSpPr>
            <p:cNvPr id="12" name="Straight Connector 11">
              <a:extLst>
                <a:ext uri="{FF2B5EF4-FFF2-40B4-BE49-F238E27FC236}">
                  <a16:creationId xmlns:a16="http://schemas.microsoft.com/office/drawing/2014/main" xmlns="" id="{8273FA66-3499-BD87-9975-26A63A29A155}"/>
                </a:ext>
              </a:extLst>
            </p:cNvPr>
            <p:cNvCxnSpPr>
              <a:cxnSpLocks/>
            </p:cNvCxnSpPr>
            <p:nvPr userDrawn="1"/>
          </p:nvCxnSpPr>
          <p:spPr>
            <a:xfrm>
              <a:off x="1536742" y="6458917"/>
              <a:ext cx="0" cy="106715"/>
            </a:xfrm>
            <a:prstGeom prst="line">
              <a:avLst/>
            </a:prstGeom>
            <a:ln>
              <a:solidFill>
                <a:srgbClr val="11643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476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D7F73540-C18E-F500-8FF2-1EB567CFBFDA}"/>
              </a:ext>
            </a:extLst>
          </p:cNvPr>
          <p:cNvPicPr>
            <a:picLocks noChangeAspect="1"/>
          </p:cNvPicPr>
          <p:nvPr userDrawn="1"/>
        </p:nvPicPr>
        <p:blipFill>
          <a:blip r:embed="rId2"/>
          <a:stretch>
            <a:fillRect/>
          </a:stretch>
        </p:blipFill>
        <p:spPr>
          <a:xfrm>
            <a:off x="6150261" y="324090"/>
            <a:ext cx="5736939" cy="6257915"/>
          </a:xfrm>
          <a:prstGeom prst="rect">
            <a:avLst/>
          </a:prstGeom>
        </p:spPr>
      </p:pic>
      <p:sp>
        <p:nvSpPr>
          <p:cNvPr id="5" name="Rectangle 4">
            <a:extLst>
              <a:ext uri="{FF2B5EF4-FFF2-40B4-BE49-F238E27FC236}">
                <a16:creationId xmlns:a16="http://schemas.microsoft.com/office/drawing/2014/main" xmlns="" id="{825C0F73-58EE-BEC2-858C-C011B08FE415}"/>
              </a:ext>
            </a:extLst>
          </p:cNvPr>
          <p:cNvSpPr/>
          <p:nvPr userDrawn="1"/>
        </p:nvSpPr>
        <p:spPr>
          <a:xfrm>
            <a:off x="6150260" y="275996"/>
            <a:ext cx="5774679" cy="6317334"/>
          </a:xfrm>
          <a:prstGeom prst="rect">
            <a:avLst/>
          </a:prstGeom>
          <a:gradFill>
            <a:gsLst>
              <a:gs pos="0">
                <a:srgbClr val="00442A"/>
              </a:gs>
              <a:gs pos="100000">
                <a:srgbClr val="00643C"/>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hr-HR"/>
          </a:p>
        </p:txBody>
      </p:sp>
      <p:pic>
        <p:nvPicPr>
          <p:cNvPr id="13" name="Picture 12">
            <a:extLst>
              <a:ext uri="{FF2B5EF4-FFF2-40B4-BE49-F238E27FC236}">
                <a16:creationId xmlns:a16="http://schemas.microsoft.com/office/drawing/2014/main" xmlns="" id="{F8319E03-7016-D3AD-D697-F6BFE7222C1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rot="10800000">
            <a:off x="7861487" y="293344"/>
            <a:ext cx="4063452" cy="4437254"/>
          </a:xfrm>
          <a:prstGeom prst="rect">
            <a:avLst/>
          </a:prstGeom>
        </p:spPr>
      </p:pic>
      <p:sp>
        <p:nvSpPr>
          <p:cNvPr id="2" name="Title 1">
            <a:extLst>
              <a:ext uri="{FF2B5EF4-FFF2-40B4-BE49-F238E27FC236}">
                <a16:creationId xmlns:a16="http://schemas.microsoft.com/office/drawing/2014/main" xmlns="" id="{3AF585FF-869D-AAC6-279C-3B7549CE7685}"/>
              </a:ext>
            </a:extLst>
          </p:cNvPr>
          <p:cNvSpPr>
            <a:spLocks noGrp="1"/>
          </p:cNvSpPr>
          <p:nvPr>
            <p:ph type="title"/>
          </p:nvPr>
        </p:nvSpPr>
        <p:spPr>
          <a:xfrm>
            <a:off x="6789478" y="2571981"/>
            <a:ext cx="3426238" cy="2422087"/>
          </a:xfrm>
        </p:spPr>
        <p:txBody>
          <a:bodyPr anchor="t">
            <a:normAutofit/>
          </a:bodyPr>
          <a:lstStyle>
            <a:lvl1pPr>
              <a:defRPr sz="28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hr-HR"/>
          </a:p>
        </p:txBody>
      </p:sp>
    </p:spTree>
    <p:extLst>
      <p:ext uri="{BB962C8B-B14F-4D97-AF65-F5344CB8AC3E}">
        <p14:creationId xmlns:p14="http://schemas.microsoft.com/office/powerpoint/2010/main" val="3899208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EFDF9C1-F93B-04E2-41C5-8EE59818650E}"/>
              </a:ext>
            </a:extLst>
          </p:cNvPr>
          <p:cNvGrpSpPr/>
          <p:nvPr userDrawn="1"/>
        </p:nvGrpSpPr>
        <p:grpSpPr>
          <a:xfrm>
            <a:off x="661617" y="5984448"/>
            <a:ext cx="3060595" cy="746803"/>
            <a:chOff x="452067" y="5984448"/>
            <a:chExt cx="3060595" cy="746803"/>
          </a:xfrm>
        </p:grpSpPr>
        <p:sp>
          <p:nvSpPr>
            <p:cNvPr id="3" name="Date Placeholder 1">
              <a:extLst>
                <a:ext uri="{FF2B5EF4-FFF2-40B4-BE49-F238E27FC236}">
                  <a16:creationId xmlns:a16="http://schemas.microsoft.com/office/drawing/2014/main" xmlns="" id="{4CFAA375-F282-CAAD-5198-5E21CC69050C}"/>
                </a:ext>
              </a:extLst>
            </p:cNvPr>
            <p:cNvSpPr txBox="1">
              <a:spLocks/>
            </p:cNvSpPr>
            <p:nvPr userDrawn="1"/>
          </p:nvSpPr>
          <p:spPr>
            <a:xfrm>
              <a:off x="452067" y="6283195"/>
              <a:ext cx="3060595" cy="448056"/>
            </a:xfrm>
            <a:prstGeom prst="rect">
              <a:avLst/>
            </a:prstGeom>
          </p:spPr>
          <p:txBody>
            <a:bodyPr vert="horz" lIns="91440" tIns="45720" rIns="91440" bIns="45720" rtlCol="0" anchor="ctr"/>
            <a:lstStyle>
              <a:defPPr>
                <a:defRPr lang="x-non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2EC775-1AA2-4998-967A-F08F02A98E84}" type="datetime3">
                <a:rPr lang="vi-VN" sz="800" b="0" i="0" smtClean="0">
                  <a:solidFill>
                    <a:srgbClr val="11643C"/>
                  </a:solidFill>
                  <a:latin typeface="Helvetica" pitchFamily="2" charset="0"/>
                </a:rPr>
                <a:t>14 Tháng Mười 2025</a:t>
              </a:fld>
              <a:endParaRPr lang="en-US" sz="800" b="0" i="0" cap="all" dirty="0">
                <a:solidFill>
                  <a:srgbClr val="11643C"/>
                </a:solidFill>
                <a:latin typeface="Helvetica" pitchFamily="2" charset="0"/>
              </a:endParaRPr>
            </a:p>
          </p:txBody>
        </p:sp>
        <p:sp>
          <p:nvSpPr>
            <p:cNvPr id="4" name="Subtitle 2">
              <a:extLst>
                <a:ext uri="{FF2B5EF4-FFF2-40B4-BE49-F238E27FC236}">
                  <a16:creationId xmlns:a16="http://schemas.microsoft.com/office/drawing/2014/main" xmlns="" id="{DEB86E86-C6A6-614F-8BDE-F5C631BDAE77}"/>
                </a:ext>
              </a:extLst>
            </p:cNvPr>
            <p:cNvSpPr txBox="1">
              <a:spLocks/>
            </p:cNvSpPr>
            <p:nvPr userDrawn="1"/>
          </p:nvSpPr>
          <p:spPr>
            <a:xfrm>
              <a:off x="1554500" y="5984448"/>
              <a:ext cx="1759822" cy="624522"/>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kern="1200">
                  <a:solidFill>
                    <a:schemeClr val="bg1"/>
                  </a:solidFill>
                  <a:latin typeface="Helvetica Light" panose="020B0403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800" b="1" i="0" spc="100" baseline="0" dirty="0">
                  <a:solidFill>
                    <a:srgbClr val="11643C"/>
                  </a:solidFill>
                  <a:latin typeface="Helvetica" pitchFamily="2" charset="0"/>
                </a:rPr>
                <a:t>www.futaland.vn</a:t>
              </a:r>
            </a:p>
          </p:txBody>
        </p:sp>
        <p:cxnSp>
          <p:nvCxnSpPr>
            <p:cNvPr id="5" name="Straight Connector 4">
              <a:extLst>
                <a:ext uri="{FF2B5EF4-FFF2-40B4-BE49-F238E27FC236}">
                  <a16:creationId xmlns:a16="http://schemas.microsoft.com/office/drawing/2014/main" xmlns="" id="{FBE8C92A-A623-2E7F-69E6-7CB1F2B7B316}"/>
                </a:ext>
              </a:extLst>
            </p:cNvPr>
            <p:cNvCxnSpPr>
              <a:cxnSpLocks/>
            </p:cNvCxnSpPr>
            <p:nvPr userDrawn="1"/>
          </p:nvCxnSpPr>
          <p:spPr>
            <a:xfrm>
              <a:off x="1536742" y="6458917"/>
              <a:ext cx="0" cy="106715"/>
            </a:xfrm>
            <a:prstGeom prst="line">
              <a:avLst/>
            </a:prstGeom>
            <a:ln>
              <a:solidFill>
                <a:srgbClr val="11643C"/>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2">
            <a:extLst>
              <a:ext uri="{FF2B5EF4-FFF2-40B4-BE49-F238E27FC236}">
                <a16:creationId xmlns:a16="http://schemas.microsoft.com/office/drawing/2014/main" xmlns="" id="{3CA852B5-13C5-7185-EF44-732EFF11B2D6}"/>
              </a:ext>
            </a:extLst>
          </p:cNvPr>
          <p:cNvSpPr txBox="1">
            <a:spLocks/>
          </p:cNvSpPr>
          <p:nvPr userDrawn="1"/>
        </p:nvSpPr>
        <p:spPr>
          <a:xfrm flipH="1">
            <a:off x="11650719" y="6397392"/>
            <a:ext cx="438912" cy="448056"/>
          </a:xfrm>
          <a:prstGeom prst="rect">
            <a:avLst/>
          </a:prstGeom>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01389E6-C847-4AD0-B56D-D205B2EAB1EE}" type="slidenum">
              <a:rPr lang="en-US" sz="800" b="0" i="0" smtClean="0">
                <a:solidFill>
                  <a:srgbClr val="11643C"/>
                </a:solidFill>
                <a:latin typeface="Helvetica Light" panose="020B0403020202020204" pitchFamily="34" charset="0"/>
              </a:rPr>
              <a:pPr algn="ctr"/>
              <a:t>‹#›</a:t>
            </a:fld>
            <a:endParaRPr lang="en-US" sz="800" b="0" i="0" dirty="0">
              <a:solidFill>
                <a:srgbClr val="11643C"/>
              </a:solidFill>
              <a:latin typeface="Helvetica Light" panose="020B0403020202020204" pitchFamily="34" charset="0"/>
            </a:endParaRPr>
          </a:p>
        </p:txBody>
      </p:sp>
    </p:spTree>
    <p:extLst>
      <p:ext uri="{BB962C8B-B14F-4D97-AF65-F5344CB8AC3E}">
        <p14:creationId xmlns:p14="http://schemas.microsoft.com/office/powerpoint/2010/main" val="1011951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04C105FB-E4E8-FF26-EC21-4B8E8DF704BB}"/>
              </a:ext>
            </a:extLst>
          </p:cNvPr>
          <p:cNvSpPr/>
          <p:nvPr userDrawn="1"/>
        </p:nvSpPr>
        <p:spPr>
          <a:xfrm>
            <a:off x="0" y="0"/>
            <a:ext cx="12192000" cy="6858000"/>
          </a:xfrm>
          <a:prstGeom prst="rect">
            <a:avLst/>
          </a:prstGeom>
          <a:gradFill flip="none" rotWithShape="1">
            <a:gsLst>
              <a:gs pos="0">
                <a:srgbClr val="00442A"/>
              </a:gs>
              <a:gs pos="100000">
                <a:srgbClr val="0064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3" name="TextBox 2">
            <a:extLst>
              <a:ext uri="{FF2B5EF4-FFF2-40B4-BE49-F238E27FC236}">
                <a16:creationId xmlns:a16="http://schemas.microsoft.com/office/drawing/2014/main" xmlns="" id="{2F5D4BCD-3153-E4A1-57D3-7E669F76A35B}"/>
              </a:ext>
            </a:extLst>
          </p:cNvPr>
          <p:cNvSpPr txBox="1"/>
          <p:nvPr userDrawn="1"/>
        </p:nvSpPr>
        <p:spPr>
          <a:xfrm>
            <a:off x="7657746" y="3212962"/>
            <a:ext cx="3490898" cy="646331"/>
          </a:xfrm>
          <a:prstGeom prst="rect">
            <a:avLst/>
          </a:prstGeom>
          <a:noFill/>
        </p:spPr>
        <p:txBody>
          <a:bodyPr wrap="square" rtlCol="0">
            <a:spAutoFit/>
          </a:bodyPr>
          <a:lstStyle/>
          <a:p>
            <a:pPr>
              <a:lnSpc>
                <a:spcPct val="100000"/>
              </a:lnSpc>
            </a:pPr>
            <a:r>
              <a:rPr lang="hr-HR" sz="3600" b="1">
                <a:solidFill>
                  <a:schemeClr val="bg1"/>
                </a:solidFill>
                <a:latin typeface="Helvetica" pitchFamily="2" charset="0"/>
                <a:cs typeface="Arial" panose="020B0604020202020204" pitchFamily="34" charset="0"/>
              </a:rPr>
              <a:t>Cảm ơn</a:t>
            </a:r>
            <a:r>
              <a:rPr lang="en-US" sz="3600" b="1" baseline="0">
                <a:solidFill>
                  <a:schemeClr val="bg1"/>
                </a:solidFill>
                <a:latin typeface="Helvetica" pitchFamily="2" charset="0"/>
                <a:cs typeface="Arial" panose="020B0604020202020204" pitchFamily="34" charset="0"/>
              </a:rPr>
              <a:t>!</a:t>
            </a:r>
            <a:endParaRPr lang="hr-HR" sz="3600" b="1" dirty="0">
              <a:solidFill>
                <a:schemeClr val="bg1"/>
              </a:solidFill>
              <a:latin typeface="Helvetica" pitchFamily="2" charset="0"/>
              <a:cs typeface="Arial" panose="020B0604020202020204" pitchFamily="34" charset="0"/>
            </a:endParaRPr>
          </a:p>
        </p:txBody>
      </p:sp>
      <p:sp>
        <p:nvSpPr>
          <p:cNvPr id="10" name="Subtitle 2">
            <a:extLst>
              <a:ext uri="{FF2B5EF4-FFF2-40B4-BE49-F238E27FC236}">
                <a16:creationId xmlns:a16="http://schemas.microsoft.com/office/drawing/2014/main" xmlns="" id="{49A911B0-FBEB-8EA4-F893-3BFFF8D6052F}"/>
              </a:ext>
            </a:extLst>
          </p:cNvPr>
          <p:cNvSpPr txBox="1">
            <a:spLocks/>
          </p:cNvSpPr>
          <p:nvPr userDrawn="1"/>
        </p:nvSpPr>
        <p:spPr>
          <a:xfrm>
            <a:off x="918546" y="5371105"/>
            <a:ext cx="1759822" cy="624522"/>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kern="1200">
                <a:solidFill>
                  <a:schemeClr val="bg1"/>
                </a:solidFill>
                <a:latin typeface="Helvetica Light" panose="020B0403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000" b="0" i="0" spc="100" baseline="0" dirty="0" err="1">
                <a:latin typeface="Helvetica" pitchFamily="2" charset="0"/>
              </a:rPr>
              <a:t>www.futaland.vn</a:t>
            </a:r>
            <a:endParaRPr lang="en-US" sz="1000" b="0" i="0" spc="100" baseline="0" dirty="0">
              <a:latin typeface="Helvetica" pitchFamily="2" charset="0"/>
            </a:endParaRPr>
          </a:p>
        </p:txBody>
      </p:sp>
    </p:spTree>
    <p:extLst>
      <p:ext uri="{BB962C8B-B14F-4D97-AF65-F5344CB8AC3E}">
        <p14:creationId xmlns:p14="http://schemas.microsoft.com/office/powerpoint/2010/main" val="157327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FBF1DEE-CA24-2942-1597-0B7FEC20EAA6}"/>
              </a:ext>
            </a:extLst>
          </p:cNvPr>
          <p:cNvSpPr/>
          <p:nvPr userDrawn="1"/>
        </p:nvSpPr>
        <p:spPr>
          <a:xfrm flipH="1">
            <a:off x="-1" y="0"/>
            <a:ext cx="12191999" cy="6858000"/>
          </a:xfrm>
          <a:prstGeom prst="rect">
            <a:avLst/>
          </a:prstGeom>
          <a:gradFill flip="none" rotWithShape="1">
            <a:gsLst>
              <a:gs pos="0">
                <a:srgbClr val="00442A"/>
              </a:gs>
              <a:gs pos="100000">
                <a:srgbClr val="0064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9" name="Title 1">
            <a:extLst>
              <a:ext uri="{FF2B5EF4-FFF2-40B4-BE49-F238E27FC236}">
                <a16:creationId xmlns:a16="http://schemas.microsoft.com/office/drawing/2014/main" xmlns="" id="{40D8202B-088B-E33D-3DC0-F0C4C8229034}"/>
              </a:ext>
            </a:extLst>
          </p:cNvPr>
          <p:cNvSpPr>
            <a:spLocks noGrp="1"/>
          </p:cNvSpPr>
          <p:nvPr>
            <p:ph type="title"/>
          </p:nvPr>
        </p:nvSpPr>
        <p:spPr>
          <a:xfrm>
            <a:off x="5538831" y="1516298"/>
            <a:ext cx="6350305" cy="821647"/>
          </a:xfrm>
        </p:spPr>
        <p:txBody>
          <a:bodyPr anchor="t">
            <a:normAutofit/>
          </a:bodyPr>
          <a:lstStyle>
            <a:lvl1pPr>
              <a:defRPr sz="2800" b="1" i="0">
                <a:solidFill>
                  <a:schemeClr val="bg1"/>
                </a:solidFill>
                <a:latin typeface="Helvetica" pitchFamily="2" charset="0"/>
                <a:cs typeface="Arial" panose="020B0604020202020204" pitchFamily="34" charset="0"/>
              </a:defRPr>
            </a:lvl1pPr>
          </a:lstStyle>
          <a:p>
            <a:r>
              <a:rPr lang="en-US" dirty="0"/>
              <a:t>Click to edit Master title style</a:t>
            </a:r>
            <a:endParaRPr lang="hr-HR" dirty="0"/>
          </a:p>
        </p:txBody>
      </p:sp>
      <p:sp>
        <p:nvSpPr>
          <p:cNvPr id="12" name="Content Placeholder 2">
            <a:extLst>
              <a:ext uri="{FF2B5EF4-FFF2-40B4-BE49-F238E27FC236}">
                <a16:creationId xmlns:a16="http://schemas.microsoft.com/office/drawing/2014/main" xmlns="" id="{8A0508E1-E7A6-CA2D-A72F-E8F4FD593A6A}"/>
              </a:ext>
            </a:extLst>
          </p:cNvPr>
          <p:cNvSpPr>
            <a:spLocks noGrp="1"/>
          </p:cNvSpPr>
          <p:nvPr>
            <p:ph idx="1"/>
          </p:nvPr>
        </p:nvSpPr>
        <p:spPr>
          <a:xfrm>
            <a:off x="5538832" y="2642003"/>
            <a:ext cx="6350305" cy="1867958"/>
          </a:xfrm>
        </p:spPr>
        <p:txBody>
          <a:bodyPr>
            <a:normAutofit/>
          </a:bodyPr>
          <a:lstStyle>
            <a:lvl1pPr>
              <a:defRPr sz="1800">
                <a:solidFill>
                  <a:schemeClr val="bg1"/>
                </a:solidFill>
                <a:latin typeface="Helvetica" pitchFamily="2" charset="0"/>
                <a:cs typeface="Arial" panose="020B0604020202020204" pitchFamily="34" charset="0"/>
              </a:defRPr>
            </a:lvl1pPr>
            <a:lvl2pPr>
              <a:defRPr sz="1800">
                <a:solidFill>
                  <a:schemeClr val="bg1"/>
                </a:solidFill>
                <a:latin typeface="Helvetica" pitchFamily="2" charset="0"/>
                <a:cs typeface="Arial" panose="020B0604020202020204" pitchFamily="34" charset="0"/>
              </a:defRPr>
            </a:lvl2pPr>
            <a:lvl3pPr>
              <a:defRPr sz="1800">
                <a:solidFill>
                  <a:schemeClr val="bg1"/>
                </a:solidFill>
                <a:latin typeface="Helvetica" pitchFamily="2" charset="0"/>
                <a:cs typeface="Arial" panose="020B0604020202020204" pitchFamily="34" charset="0"/>
              </a:defRPr>
            </a:lvl3pPr>
            <a:lvl4pPr>
              <a:defRPr sz="1800">
                <a:solidFill>
                  <a:schemeClr val="bg1"/>
                </a:solidFill>
                <a:latin typeface="Helvetica" pitchFamily="2" charset="0"/>
                <a:cs typeface="Arial" panose="020B0604020202020204" pitchFamily="34" charset="0"/>
              </a:defRPr>
            </a:lvl4pPr>
            <a:lvl5pPr>
              <a:defRPr sz="1800">
                <a:solidFill>
                  <a:schemeClr val="bg1"/>
                </a:solidFill>
                <a:latin typeface="Helvetica"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Tree>
    <p:extLst>
      <p:ext uri="{BB962C8B-B14F-4D97-AF65-F5344CB8AC3E}">
        <p14:creationId xmlns:p14="http://schemas.microsoft.com/office/powerpoint/2010/main" val="3673976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B2A0EDF-B54F-FF77-32E7-56F484E689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r-HR"/>
          </a:p>
        </p:txBody>
      </p:sp>
      <p:sp>
        <p:nvSpPr>
          <p:cNvPr id="3" name="Text Placeholder 2">
            <a:extLst>
              <a:ext uri="{FF2B5EF4-FFF2-40B4-BE49-F238E27FC236}">
                <a16:creationId xmlns:a16="http://schemas.microsoft.com/office/drawing/2014/main" xmlns="" id="{85DB4C10-C764-212B-1641-09B9CB7CE3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xmlns="" id="{96D70539-45FC-CA28-9295-9B7FB504E8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36E729-8C2D-104B-937A-FB61AE48EE5E}" type="datetimeFigureOut">
              <a:rPr lang="hr-HR" smtClean="0"/>
              <a:t>14.10.2025.</a:t>
            </a:fld>
            <a:endParaRPr lang="hr-HR"/>
          </a:p>
        </p:txBody>
      </p:sp>
      <p:sp>
        <p:nvSpPr>
          <p:cNvPr id="5" name="Footer Placeholder 4">
            <a:extLst>
              <a:ext uri="{FF2B5EF4-FFF2-40B4-BE49-F238E27FC236}">
                <a16:creationId xmlns:a16="http://schemas.microsoft.com/office/drawing/2014/main" xmlns="" id="{F01B9B83-F3EC-B602-4E06-967FB319AE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a:extLst>
              <a:ext uri="{FF2B5EF4-FFF2-40B4-BE49-F238E27FC236}">
                <a16:creationId xmlns:a16="http://schemas.microsoft.com/office/drawing/2014/main" xmlns="" id="{1860CAAE-1423-C9AE-2C5D-7FD9106C60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6935EC-161B-8B44-B524-57931875EF43}" type="slidenum">
              <a:rPr lang="hr-HR" smtClean="0"/>
              <a:t>‹#›</a:t>
            </a:fld>
            <a:endParaRPr lang="hr-HR"/>
          </a:p>
        </p:txBody>
      </p:sp>
    </p:spTree>
    <p:extLst>
      <p:ext uri="{BB962C8B-B14F-4D97-AF65-F5344CB8AC3E}">
        <p14:creationId xmlns:p14="http://schemas.microsoft.com/office/powerpoint/2010/main" val="223389939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8" r:id="rId5"/>
    <p:sldLayoutId id="2147483659" r:id="rId6"/>
    <p:sldLayoutId id="2147483652" r:id="rId7"/>
    <p:sldLayoutId id="2147483655" r:id="rId8"/>
    <p:sldLayoutId id="2147483654" r:id="rId9"/>
    <p:sldLayoutId id="2147483653"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microsoft.com/office/2007/relationships/hdphoto" Target="../media/hdphoto2.wdp"/><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image" Target="../media/image30.png"/><Relationship Id="rId16"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sv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1.png"/><Relationship Id="rId9" Type="http://schemas.openxmlformats.org/officeDocument/2006/relationships/image" Target="../media/image35.png"/><Relationship Id="rId1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4.xml"/><Relationship Id="rId4" Type="http://schemas.openxmlformats.org/officeDocument/2006/relationships/image" Target="../media/image48.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671C72-1AEA-9975-8019-A063C8A99958}"/>
              </a:ext>
            </a:extLst>
          </p:cNvPr>
          <p:cNvSpPr>
            <a:spLocks noGrp="1"/>
          </p:cNvSpPr>
          <p:nvPr>
            <p:ph type="ctrTitle"/>
          </p:nvPr>
        </p:nvSpPr>
        <p:spPr>
          <a:xfrm>
            <a:off x="1081050" y="2415415"/>
            <a:ext cx="9524105" cy="2731620"/>
          </a:xfrm>
        </p:spPr>
        <p:txBody>
          <a:bodyPr>
            <a:normAutofit/>
          </a:bodyPr>
          <a:lstStyle/>
          <a:p>
            <a:pPr>
              <a:lnSpc>
                <a:spcPct val="100000"/>
              </a:lnSpc>
            </a:pPr>
            <a:r>
              <a:rPr lang="en-US" sz="4400" dirty="0">
                <a:latin typeface="Helvetica" pitchFamily="2" charset="0"/>
              </a:rPr>
              <a:t>GIỚI THIỆU</a:t>
            </a:r>
            <a:br>
              <a:rPr lang="en-US" sz="4400" dirty="0">
                <a:latin typeface="Helvetica" pitchFamily="2" charset="0"/>
              </a:rPr>
            </a:br>
            <a:r>
              <a:rPr lang="en-US" sz="2800" dirty="0">
                <a:latin typeface="Helvetica" pitchFamily="2" charset="0"/>
              </a:rPr>
              <a:t/>
            </a:r>
            <a:br>
              <a:rPr lang="en-US" sz="2800" dirty="0">
                <a:latin typeface="Helvetica" pitchFamily="2" charset="0"/>
              </a:rPr>
            </a:br>
            <a:r>
              <a:rPr lang="en-US" sz="2400" dirty="0">
                <a:latin typeface="Helvetica" pitchFamily="2" charset="0"/>
              </a:rPr>
              <a:t>TẬP ĐOÀN </a:t>
            </a:r>
            <a:r>
              <a:rPr lang="en-US" sz="2400" b="1" dirty="0">
                <a:latin typeface="Helvetica" pitchFamily="2" charset="0"/>
              </a:rPr>
              <a:t>PHƯƠNG TRANG</a:t>
            </a:r>
            <a:r>
              <a:rPr lang="en-US" sz="2400" dirty="0">
                <a:latin typeface="Helvetica" pitchFamily="2" charset="0"/>
              </a:rPr>
              <a:t/>
            </a:r>
            <a:br>
              <a:rPr lang="en-US" sz="2400" dirty="0">
                <a:latin typeface="Helvetica" pitchFamily="2" charset="0"/>
              </a:rPr>
            </a:br>
            <a:r>
              <a:rPr lang="en-US" sz="2400" dirty="0">
                <a:latin typeface="Helvetica" pitchFamily="2" charset="0"/>
              </a:rPr>
              <a:t>&amp; NHÀ PHÁT TRIỂN DỰ ÁN </a:t>
            </a:r>
            <a:r>
              <a:rPr lang="en-US" sz="2400" b="1">
                <a:latin typeface="Helvetica" pitchFamily="2" charset="0"/>
              </a:rPr>
              <a:t>FUTA LAND</a:t>
            </a:r>
            <a:endParaRPr lang="hr-HR" sz="2800" b="1" dirty="0">
              <a:latin typeface="Helvetica" pitchFamily="2" charset="0"/>
            </a:endParaRPr>
          </a:p>
        </p:txBody>
      </p:sp>
      <p:cxnSp>
        <p:nvCxnSpPr>
          <p:cNvPr id="4" name="Straight Connector 3">
            <a:extLst>
              <a:ext uri="{FF2B5EF4-FFF2-40B4-BE49-F238E27FC236}">
                <a16:creationId xmlns:a16="http://schemas.microsoft.com/office/drawing/2014/main" xmlns="" id="{E1A79144-C84A-2354-E02E-60FB9067F51A}"/>
              </a:ext>
            </a:extLst>
          </p:cNvPr>
          <p:cNvCxnSpPr/>
          <p:nvPr/>
        </p:nvCxnSpPr>
        <p:spPr>
          <a:xfrm>
            <a:off x="1178350" y="4204355"/>
            <a:ext cx="4713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6936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B6D7198-5AAD-B68F-A664-AA8CE67F6685}"/>
              </a:ext>
            </a:extLst>
          </p:cNvPr>
          <p:cNvSpPr/>
          <p:nvPr/>
        </p:nvSpPr>
        <p:spPr>
          <a:xfrm>
            <a:off x="6150260" y="275996"/>
            <a:ext cx="5774679" cy="6317334"/>
          </a:xfrm>
          <a:prstGeom prst="rect">
            <a:avLst/>
          </a:prstGeom>
          <a:gradFill>
            <a:gsLst>
              <a:gs pos="0">
                <a:srgbClr val="00442A"/>
              </a:gs>
              <a:gs pos="100000">
                <a:srgbClr val="00643C"/>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hr-HR"/>
          </a:p>
        </p:txBody>
      </p:sp>
      <p:sp>
        <p:nvSpPr>
          <p:cNvPr id="2" name="Title 1">
            <a:extLst>
              <a:ext uri="{FF2B5EF4-FFF2-40B4-BE49-F238E27FC236}">
                <a16:creationId xmlns:a16="http://schemas.microsoft.com/office/drawing/2014/main" xmlns="" id="{76C98AF0-6E39-E4EA-644D-66F00EDC2883}"/>
              </a:ext>
            </a:extLst>
          </p:cNvPr>
          <p:cNvSpPr>
            <a:spLocks noGrp="1"/>
          </p:cNvSpPr>
          <p:nvPr>
            <p:ph type="title"/>
          </p:nvPr>
        </p:nvSpPr>
        <p:spPr>
          <a:xfrm>
            <a:off x="774366" y="1059258"/>
            <a:ext cx="5757638" cy="821647"/>
          </a:xfrm>
        </p:spPr>
        <p:txBody>
          <a:bodyPr/>
          <a:lstStyle/>
          <a:p>
            <a:r>
              <a:rPr lang="en-US" dirty="0"/>
              <a:t>GIỚI THIỆU </a:t>
            </a:r>
            <a:br>
              <a:rPr lang="en-US" dirty="0"/>
            </a:br>
            <a:r>
              <a:rPr lang="en-US" dirty="0"/>
              <a:t>TẬP ĐOÀN PHƯƠNG TRANG</a:t>
            </a:r>
          </a:p>
        </p:txBody>
      </p:sp>
      <p:sp>
        <p:nvSpPr>
          <p:cNvPr id="5" name="TextBox 4">
            <a:extLst>
              <a:ext uri="{FF2B5EF4-FFF2-40B4-BE49-F238E27FC236}">
                <a16:creationId xmlns:a16="http://schemas.microsoft.com/office/drawing/2014/main" xmlns="" id="{AD04E63E-8071-60A1-66CD-59280558B037}"/>
              </a:ext>
            </a:extLst>
          </p:cNvPr>
          <p:cNvSpPr txBox="1"/>
          <p:nvPr/>
        </p:nvSpPr>
        <p:spPr>
          <a:xfrm>
            <a:off x="774366" y="2146586"/>
            <a:ext cx="4819259" cy="3139321"/>
          </a:xfrm>
          <a:prstGeom prst="rect">
            <a:avLst/>
          </a:prstGeom>
          <a:noFill/>
        </p:spPr>
        <p:txBody>
          <a:bodyPr wrap="square">
            <a:spAutoFit/>
          </a:bodyPr>
          <a:lstStyle/>
          <a:p>
            <a:pPr algn="just">
              <a:lnSpc>
                <a:spcPct val="150000"/>
              </a:lnSpc>
            </a:pPr>
            <a:r>
              <a:rPr lang="vi-VN" sz="1200" b="1" i="0" u="none" strike="noStrike" baseline="0" dirty="0">
                <a:solidFill>
                  <a:srgbClr val="006939"/>
                </a:solidFill>
                <a:latin typeface="Helvetica" pitchFamily="2" charset="0"/>
                <a:cs typeface="Arial" panose="020B0604020202020204" pitchFamily="34" charset="0"/>
              </a:rPr>
              <a:t>Tập đoàn Phương Trang - FUTA </a:t>
            </a:r>
            <a:r>
              <a:rPr lang="vi-VN" sz="1200" b="1" i="0" u="none" strike="noStrike" baseline="0" dirty="0">
                <a:solidFill>
                  <a:srgbClr val="EE1D24"/>
                </a:solidFill>
                <a:latin typeface="Helvetica" pitchFamily="2" charset="0"/>
                <a:cs typeface="Arial" panose="020B0604020202020204" pitchFamily="34" charset="0"/>
              </a:rPr>
              <a:t>Group </a:t>
            </a:r>
            <a:r>
              <a:rPr lang="vi-VN" sz="1200" b="0" i="0" u="none" strike="noStrike" baseline="0" dirty="0">
                <a:solidFill>
                  <a:schemeClr val="bg2">
                    <a:lumMod val="25000"/>
                  </a:schemeClr>
                </a:solidFill>
                <a:latin typeface="Helvetica" pitchFamily="2" charset="0"/>
                <a:cs typeface="Arial" panose="020B0604020202020204" pitchFamily="34" charset="0"/>
              </a:rPr>
              <a:t>được thành lập năm </a:t>
            </a:r>
            <a:r>
              <a:rPr lang="vi-VN" sz="1200" b="1" i="0" u="none" strike="noStrike" baseline="0" dirty="0">
                <a:solidFill>
                  <a:schemeClr val="bg2">
                    <a:lumMod val="25000"/>
                  </a:schemeClr>
                </a:solidFill>
                <a:latin typeface="Helvetica" pitchFamily="2" charset="0"/>
                <a:cs typeface="Arial" panose="020B0604020202020204" pitchFamily="34" charset="0"/>
              </a:rPr>
              <a:t>2001. </a:t>
            </a:r>
            <a:r>
              <a:rPr lang="vi-VN" sz="1200" b="0" i="0" u="none" strike="noStrike" baseline="0" dirty="0">
                <a:solidFill>
                  <a:schemeClr val="bg2">
                    <a:lumMod val="25000"/>
                  </a:schemeClr>
                </a:solidFill>
                <a:latin typeface="Helvetica" pitchFamily="2" charset="0"/>
                <a:cs typeface="Arial" panose="020B0604020202020204" pitchFamily="34" charset="0"/>
              </a:rPr>
              <a:t>Trải qua </a:t>
            </a:r>
            <a:r>
              <a:rPr lang="vi-VN" sz="1200" b="1" i="0" u="none" strike="noStrike" baseline="0" dirty="0" smtClean="0">
                <a:solidFill>
                  <a:schemeClr val="bg2">
                    <a:lumMod val="25000"/>
                  </a:schemeClr>
                </a:solidFill>
                <a:latin typeface="Helvetica" pitchFamily="2" charset="0"/>
                <a:cs typeface="Arial" panose="020B0604020202020204" pitchFamily="34" charset="0"/>
              </a:rPr>
              <a:t>2</a:t>
            </a:r>
            <a:r>
              <a:rPr lang="en-US" sz="1200" b="1" i="0" u="none" strike="noStrike" baseline="0" dirty="0" smtClean="0">
                <a:solidFill>
                  <a:schemeClr val="bg2">
                    <a:lumMod val="25000"/>
                  </a:schemeClr>
                </a:solidFill>
                <a:latin typeface="Helvetica" pitchFamily="2" charset="0"/>
                <a:cs typeface="Arial" panose="020B0604020202020204" pitchFamily="34" charset="0"/>
              </a:rPr>
              <a:t>4</a:t>
            </a:r>
            <a:r>
              <a:rPr lang="vi-VN" sz="1200" b="1" i="0" u="none" strike="noStrike" baseline="0" dirty="0" smtClean="0">
                <a:solidFill>
                  <a:schemeClr val="bg2">
                    <a:lumMod val="25000"/>
                  </a:schemeClr>
                </a:solidFill>
                <a:latin typeface="Helvetica" pitchFamily="2" charset="0"/>
                <a:cs typeface="Arial" panose="020B0604020202020204" pitchFamily="34" charset="0"/>
              </a:rPr>
              <a:t> </a:t>
            </a:r>
            <a:r>
              <a:rPr lang="vi-VN" sz="1200" b="1" i="0" u="none" strike="noStrike" baseline="0" dirty="0">
                <a:solidFill>
                  <a:schemeClr val="bg2">
                    <a:lumMod val="25000"/>
                  </a:schemeClr>
                </a:solidFill>
                <a:latin typeface="Helvetica" pitchFamily="2" charset="0"/>
                <a:cs typeface="Arial" panose="020B0604020202020204" pitchFamily="34" charset="0"/>
              </a:rPr>
              <a:t>năm </a:t>
            </a:r>
            <a:r>
              <a:rPr lang="vi-VN" sz="1200" b="0" i="0" u="none" strike="noStrike" baseline="0" dirty="0">
                <a:solidFill>
                  <a:schemeClr val="bg2">
                    <a:lumMod val="25000"/>
                  </a:schemeClr>
                </a:solidFill>
                <a:latin typeface="Helvetica" pitchFamily="2" charset="0"/>
                <a:cs typeface="Arial" panose="020B0604020202020204" pitchFamily="34" charset="0"/>
              </a:rPr>
              <a:t>phát triển đặt Khách hàng</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làm</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trọng</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tâm</a:t>
            </a:r>
            <a:r>
              <a:rPr lang="en-US" sz="1200" b="0" i="0" u="none" strike="noStrike" baseline="0" dirty="0">
                <a:solidFill>
                  <a:schemeClr val="bg2">
                    <a:lumMod val="25000"/>
                  </a:schemeClr>
                </a:solidFill>
                <a:latin typeface="Helvetica" pitchFamily="2" charset="0"/>
                <a:cs typeface="Arial" panose="020B0604020202020204" pitchFamily="34" charset="0"/>
              </a:rPr>
              <a:t>, FUTA Group </a:t>
            </a:r>
            <a:r>
              <a:rPr lang="en-US" sz="1200" b="0" i="0" u="none" strike="noStrike" baseline="0" dirty="0" err="1">
                <a:solidFill>
                  <a:schemeClr val="bg2">
                    <a:lumMod val="25000"/>
                  </a:schemeClr>
                </a:solidFill>
                <a:latin typeface="Helvetica" pitchFamily="2" charset="0"/>
                <a:cs typeface="Arial" panose="020B0604020202020204" pitchFamily="34" charset="0"/>
              </a:rPr>
              <a:t>tự</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hào</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trở</a:t>
            </a:r>
            <a:r>
              <a:rPr lang="en-US" sz="1200" b="0" i="0" u="none" strike="noStrike" baseline="0" dirty="0">
                <a:solidFill>
                  <a:schemeClr val="bg2">
                    <a:lumMod val="25000"/>
                  </a:schemeClr>
                </a:solidFill>
                <a:latin typeface="Helvetica" pitchFamily="2" charset="0"/>
                <a:cs typeface="Arial" panose="020B0604020202020204" pitchFamily="34" charset="0"/>
              </a:rPr>
              <a:t> thành </a:t>
            </a:r>
            <a:r>
              <a:rPr lang="en-US" sz="1200" b="0" i="0" u="none" strike="noStrike" baseline="0" dirty="0" err="1">
                <a:solidFill>
                  <a:schemeClr val="bg2">
                    <a:lumMod val="25000"/>
                  </a:schemeClr>
                </a:solidFill>
                <a:latin typeface="Helvetica" pitchFamily="2" charset="0"/>
                <a:cs typeface="Arial" panose="020B0604020202020204" pitchFamily="34" charset="0"/>
              </a:rPr>
              <a:t>doanh</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nghiệp</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vận</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tải</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nòng</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cốt</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đóng</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góp</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tích</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cực</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vào</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en-US" sz="1200" b="0" i="0" u="none" strike="noStrike" baseline="0" dirty="0" err="1">
                <a:solidFill>
                  <a:schemeClr val="bg2">
                    <a:lumMod val="25000"/>
                  </a:schemeClr>
                </a:solidFill>
                <a:latin typeface="Helvetica" pitchFamily="2" charset="0"/>
                <a:cs typeface="Arial" panose="020B0604020202020204" pitchFamily="34" charset="0"/>
              </a:rPr>
              <a:t>sự</a:t>
            </a:r>
            <a:r>
              <a:rPr lang="en-US" sz="1200" dirty="0">
                <a:solidFill>
                  <a:schemeClr val="bg2">
                    <a:lumMod val="25000"/>
                  </a:schemeClr>
                </a:solidFill>
                <a:latin typeface="Helvetica" pitchFamily="2" charset="0"/>
                <a:cs typeface="Arial" panose="020B0604020202020204" pitchFamily="34" charset="0"/>
              </a:rPr>
              <a:t> </a:t>
            </a:r>
            <a:r>
              <a:rPr lang="vi-VN" sz="1200" b="0" i="0" u="none" strike="noStrike" baseline="0" dirty="0">
                <a:solidFill>
                  <a:schemeClr val="bg2">
                    <a:lumMod val="25000"/>
                  </a:schemeClr>
                </a:solidFill>
                <a:latin typeface="Helvetica" pitchFamily="2" charset="0"/>
                <a:cs typeface="Arial" panose="020B0604020202020204" pitchFamily="34" charset="0"/>
              </a:rPr>
              <a:t>phát triển chung của ngành vận tải nói riêng và nền kinh tế đất nước nói chung. Không ngừng phát triển</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vi-VN" sz="1200" b="0" i="0" u="none" strike="noStrike" baseline="0" dirty="0">
                <a:solidFill>
                  <a:srgbClr val="424143"/>
                </a:solidFill>
                <a:latin typeface="Helvetica" pitchFamily="2" charset="0"/>
                <a:cs typeface="Arial" panose="020B0604020202020204" pitchFamily="34" charset="0"/>
              </a:rPr>
              <a:t>sản phẩm và cải tiến chất lượng dịch vụ, </a:t>
            </a:r>
            <a:r>
              <a:rPr lang="vi-VN" sz="1200" b="1" i="0" u="none" strike="noStrike" baseline="0" dirty="0">
                <a:solidFill>
                  <a:srgbClr val="006939"/>
                </a:solidFill>
                <a:latin typeface="Helvetica" pitchFamily="2" charset="0"/>
                <a:cs typeface="Arial" panose="020B0604020202020204" pitchFamily="34" charset="0"/>
              </a:rPr>
              <a:t>FUTA </a:t>
            </a:r>
            <a:r>
              <a:rPr lang="vi-VN" sz="1200" b="1" i="0" u="none" strike="noStrike" baseline="0" dirty="0">
                <a:solidFill>
                  <a:srgbClr val="EE1D24"/>
                </a:solidFill>
                <a:latin typeface="Helvetica" pitchFamily="2" charset="0"/>
                <a:cs typeface="Arial" panose="020B0604020202020204" pitchFamily="34" charset="0"/>
              </a:rPr>
              <a:t>Group </a:t>
            </a:r>
            <a:r>
              <a:rPr lang="vi-VN" sz="1200" b="0" i="0" u="none" strike="noStrike" baseline="0" dirty="0">
                <a:solidFill>
                  <a:schemeClr val="bg2">
                    <a:lumMod val="25000"/>
                  </a:schemeClr>
                </a:solidFill>
                <a:latin typeface="Helvetica" pitchFamily="2" charset="0"/>
                <a:cs typeface="Arial" panose="020B0604020202020204" pitchFamily="34" charset="0"/>
              </a:rPr>
              <a:t>và các đơn vị thành viên được ghi nhận qua nhiều</a:t>
            </a:r>
            <a:r>
              <a:rPr lang="en-US" sz="1200" b="0" i="0" u="none" strike="noStrike" baseline="0" dirty="0">
                <a:solidFill>
                  <a:schemeClr val="bg2">
                    <a:lumMod val="25000"/>
                  </a:schemeClr>
                </a:solidFill>
                <a:latin typeface="Helvetica" pitchFamily="2" charset="0"/>
                <a:cs typeface="Arial" panose="020B0604020202020204" pitchFamily="34" charset="0"/>
              </a:rPr>
              <a:t> </a:t>
            </a:r>
            <a:r>
              <a:rPr lang="vi-VN" sz="1200" b="0" i="0" u="none" strike="noStrike" baseline="0" dirty="0">
                <a:solidFill>
                  <a:schemeClr val="bg2">
                    <a:lumMod val="25000"/>
                  </a:schemeClr>
                </a:solidFill>
                <a:latin typeface="Helvetica" pitchFamily="2" charset="0"/>
                <a:cs typeface="Arial" panose="020B0604020202020204" pitchFamily="34" charset="0"/>
              </a:rPr>
              <a:t>danh hiệu danh giá như:</a:t>
            </a:r>
          </a:p>
          <a:p>
            <a:pPr marL="171450" indent="-171450" algn="just">
              <a:lnSpc>
                <a:spcPct val="150000"/>
              </a:lnSpc>
              <a:buFont typeface="Arial" panose="020B0604020202020204" pitchFamily="34" charset="0"/>
              <a:buChar char="•"/>
            </a:pPr>
            <a:r>
              <a:rPr lang="en-US" sz="1200" i="0" u="none" strike="noStrike" baseline="0" dirty="0">
                <a:solidFill>
                  <a:schemeClr val="bg2">
                    <a:lumMod val="25000"/>
                  </a:schemeClr>
                </a:solidFill>
                <a:latin typeface="Helvetica" pitchFamily="2" charset="0"/>
                <a:cs typeface="Arial" panose="020B0604020202020204" pitchFamily="34" charset="0"/>
              </a:rPr>
              <a:t>Top 5 </a:t>
            </a:r>
            <a:r>
              <a:rPr lang="en-US" sz="1200" i="0" u="none" strike="noStrike" baseline="0" dirty="0" err="1">
                <a:solidFill>
                  <a:schemeClr val="bg2">
                    <a:lumMod val="25000"/>
                  </a:schemeClr>
                </a:solidFill>
                <a:latin typeface="Helvetica" pitchFamily="2" charset="0"/>
                <a:cs typeface="Arial" panose="020B0604020202020204" pitchFamily="34" charset="0"/>
              </a:rPr>
              <a:t>Công</a:t>
            </a:r>
            <a:r>
              <a:rPr lang="en-US" sz="1200" i="0" u="none" strike="noStrike" baseline="0" dirty="0">
                <a:solidFill>
                  <a:schemeClr val="bg2">
                    <a:lumMod val="25000"/>
                  </a:schemeClr>
                </a:solidFill>
                <a:latin typeface="Helvetica" pitchFamily="2" charset="0"/>
                <a:cs typeface="Arial" panose="020B0604020202020204" pitchFamily="34" charset="0"/>
              </a:rPr>
              <a:t> ty </a:t>
            </a:r>
            <a:r>
              <a:rPr lang="en-US" sz="1200" i="0" u="none" strike="noStrike" baseline="0" dirty="0" err="1">
                <a:solidFill>
                  <a:schemeClr val="bg2">
                    <a:lumMod val="25000"/>
                  </a:schemeClr>
                </a:solidFill>
                <a:latin typeface="Helvetica" pitchFamily="2" charset="0"/>
                <a:cs typeface="Arial" panose="020B0604020202020204" pitchFamily="34" charset="0"/>
              </a:rPr>
              <a:t>Uy</a:t>
            </a:r>
            <a:r>
              <a:rPr lang="en-US" sz="1200" i="0" u="none" strike="noStrike" baseline="0" dirty="0">
                <a:solidFill>
                  <a:schemeClr val="bg2">
                    <a:lumMod val="25000"/>
                  </a:schemeClr>
                </a:solidFill>
                <a:latin typeface="Helvetica" pitchFamily="2" charset="0"/>
                <a:cs typeface="Arial" panose="020B0604020202020204" pitchFamily="34" charset="0"/>
              </a:rPr>
              <a:t> </a:t>
            </a:r>
            <a:r>
              <a:rPr lang="en-US" sz="1200" i="0" u="none" strike="noStrike" baseline="0" dirty="0" err="1">
                <a:solidFill>
                  <a:schemeClr val="bg2">
                    <a:lumMod val="25000"/>
                  </a:schemeClr>
                </a:solidFill>
                <a:latin typeface="Helvetica" pitchFamily="2" charset="0"/>
                <a:cs typeface="Arial" panose="020B0604020202020204" pitchFamily="34" charset="0"/>
              </a:rPr>
              <a:t>tín</a:t>
            </a:r>
            <a:r>
              <a:rPr lang="en-US" sz="1200" i="0" u="none" strike="noStrike" baseline="0" dirty="0">
                <a:solidFill>
                  <a:schemeClr val="bg2">
                    <a:lumMod val="25000"/>
                  </a:schemeClr>
                </a:solidFill>
                <a:latin typeface="Helvetica" pitchFamily="2" charset="0"/>
                <a:cs typeface="Arial" panose="020B0604020202020204" pitchFamily="34" charset="0"/>
              </a:rPr>
              <a:t> </a:t>
            </a:r>
            <a:r>
              <a:rPr lang="en-US" sz="1200" i="0" u="none" strike="noStrike" baseline="0" dirty="0" err="1">
                <a:solidFill>
                  <a:schemeClr val="bg2">
                    <a:lumMod val="25000"/>
                  </a:schemeClr>
                </a:solidFill>
                <a:latin typeface="Helvetica" pitchFamily="2" charset="0"/>
                <a:cs typeface="Arial" panose="020B0604020202020204" pitchFamily="34" charset="0"/>
              </a:rPr>
              <a:t>ngành</a:t>
            </a:r>
            <a:r>
              <a:rPr lang="en-US" sz="1200" i="0" u="none" strike="noStrike" baseline="0" dirty="0">
                <a:solidFill>
                  <a:schemeClr val="bg2">
                    <a:lumMod val="25000"/>
                  </a:schemeClr>
                </a:solidFill>
                <a:latin typeface="Helvetica" pitchFamily="2" charset="0"/>
                <a:cs typeface="Arial" panose="020B0604020202020204" pitchFamily="34" charset="0"/>
              </a:rPr>
              <a:t> </a:t>
            </a:r>
            <a:r>
              <a:rPr lang="en-US" sz="1200" i="0" u="none" strike="noStrike" baseline="0" dirty="0" err="1">
                <a:solidFill>
                  <a:schemeClr val="bg2">
                    <a:lumMod val="25000"/>
                  </a:schemeClr>
                </a:solidFill>
                <a:latin typeface="Helvetica" pitchFamily="2" charset="0"/>
                <a:cs typeface="Arial" panose="020B0604020202020204" pitchFamily="34" charset="0"/>
              </a:rPr>
              <a:t>Vận</a:t>
            </a:r>
            <a:r>
              <a:rPr lang="en-US" sz="1200" i="0" u="none" strike="noStrike" baseline="0" dirty="0">
                <a:solidFill>
                  <a:schemeClr val="bg2">
                    <a:lumMod val="25000"/>
                  </a:schemeClr>
                </a:solidFill>
                <a:latin typeface="Helvetica" pitchFamily="2" charset="0"/>
                <a:cs typeface="Arial" panose="020B0604020202020204" pitchFamily="34" charset="0"/>
              </a:rPr>
              <a:t> </a:t>
            </a:r>
            <a:r>
              <a:rPr lang="en-US" sz="1200" i="0" u="none" strike="noStrike" baseline="0" dirty="0" err="1">
                <a:solidFill>
                  <a:schemeClr val="bg2">
                    <a:lumMod val="25000"/>
                  </a:schemeClr>
                </a:solidFill>
                <a:latin typeface="Helvetica" pitchFamily="2" charset="0"/>
                <a:cs typeface="Arial" panose="020B0604020202020204" pitchFamily="34" charset="0"/>
              </a:rPr>
              <a:t>Tải</a:t>
            </a:r>
            <a:r>
              <a:rPr lang="en-US" sz="1200" i="0" u="none" strike="noStrike" baseline="0" dirty="0">
                <a:solidFill>
                  <a:schemeClr val="bg2">
                    <a:lumMod val="25000"/>
                  </a:schemeClr>
                </a:solidFill>
                <a:latin typeface="Helvetica" pitchFamily="2" charset="0"/>
                <a:cs typeface="Arial" panose="020B0604020202020204" pitchFamily="34" charset="0"/>
              </a:rPr>
              <a:t> </a:t>
            </a:r>
            <a:r>
              <a:rPr lang="en-US" sz="1200" i="0" u="none" strike="noStrike" baseline="0" dirty="0" err="1">
                <a:solidFill>
                  <a:schemeClr val="bg2">
                    <a:lumMod val="25000"/>
                  </a:schemeClr>
                </a:solidFill>
                <a:latin typeface="Helvetica" pitchFamily="2" charset="0"/>
                <a:cs typeface="Arial" panose="020B0604020202020204" pitchFamily="34" charset="0"/>
              </a:rPr>
              <a:t>và</a:t>
            </a:r>
            <a:r>
              <a:rPr lang="en-US" sz="1200" i="0" u="none" strike="noStrike" baseline="0" dirty="0">
                <a:solidFill>
                  <a:schemeClr val="bg2">
                    <a:lumMod val="25000"/>
                  </a:schemeClr>
                </a:solidFill>
                <a:latin typeface="Helvetica" pitchFamily="2" charset="0"/>
                <a:cs typeface="Arial" panose="020B0604020202020204" pitchFamily="34" charset="0"/>
              </a:rPr>
              <a:t> Logistics</a:t>
            </a:r>
          </a:p>
          <a:p>
            <a:pPr marL="171450" indent="-171450" algn="just">
              <a:lnSpc>
                <a:spcPct val="150000"/>
              </a:lnSpc>
              <a:buFont typeface="Arial" panose="020B0604020202020204" pitchFamily="34" charset="0"/>
              <a:buChar char="•"/>
            </a:pPr>
            <a:r>
              <a:rPr lang="en-US" sz="1200" i="0" u="none" strike="noStrike" baseline="0" dirty="0">
                <a:solidFill>
                  <a:schemeClr val="bg2">
                    <a:lumMod val="25000"/>
                  </a:schemeClr>
                </a:solidFill>
                <a:latin typeface="Helvetica" pitchFamily="2" charset="0"/>
                <a:cs typeface="Arial" panose="020B0604020202020204" pitchFamily="34" charset="0"/>
              </a:rPr>
              <a:t>Top 50 </a:t>
            </a:r>
            <a:r>
              <a:rPr lang="en-US" sz="1200" i="0" u="none" strike="noStrike" baseline="0" dirty="0" err="1">
                <a:solidFill>
                  <a:schemeClr val="bg2">
                    <a:lumMod val="25000"/>
                  </a:schemeClr>
                </a:solidFill>
                <a:latin typeface="Helvetica" pitchFamily="2" charset="0"/>
                <a:cs typeface="Arial" panose="020B0604020202020204" pitchFamily="34" charset="0"/>
              </a:rPr>
              <a:t>Nhãn</a:t>
            </a:r>
            <a:r>
              <a:rPr lang="en-US" sz="1200" i="0" u="none" strike="noStrike" baseline="0" dirty="0">
                <a:solidFill>
                  <a:schemeClr val="bg2">
                    <a:lumMod val="25000"/>
                  </a:schemeClr>
                </a:solidFill>
                <a:latin typeface="Helvetica" pitchFamily="2" charset="0"/>
                <a:cs typeface="Arial" panose="020B0604020202020204" pitchFamily="34" charset="0"/>
              </a:rPr>
              <a:t> </a:t>
            </a:r>
            <a:r>
              <a:rPr lang="en-US" sz="1200" i="0" u="none" strike="noStrike" baseline="0" dirty="0" err="1">
                <a:solidFill>
                  <a:schemeClr val="bg2">
                    <a:lumMod val="25000"/>
                  </a:schemeClr>
                </a:solidFill>
                <a:latin typeface="Helvetica" pitchFamily="2" charset="0"/>
                <a:cs typeface="Arial" panose="020B0604020202020204" pitchFamily="34" charset="0"/>
              </a:rPr>
              <a:t>hiệu</a:t>
            </a:r>
            <a:r>
              <a:rPr lang="en-US" sz="1200" i="0" u="none" strike="noStrike" baseline="0" dirty="0">
                <a:solidFill>
                  <a:schemeClr val="bg2">
                    <a:lumMod val="25000"/>
                  </a:schemeClr>
                </a:solidFill>
                <a:latin typeface="Helvetica" pitchFamily="2" charset="0"/>
                <a:cs typeface="Arial" panose="020B0604020202020204" pitchFamily="34" charset="0"/>
              </a:rPr>
              <a:t> </a:t>
            </a:r>
            <a:r>
              <a:rPr lang="en-US" sz="1200" i="0" u="none" strike="noStrike" baseline="0" dirty="0" err="1">
                <a:solidFill>
                  <a:schemeClr val="bg2">
                    <a:lumMod val="25000"/>
                  </a:schemeClr>
                </a:solidFill>
                <a:latin typeface="Helvetica" pitchFamily="2" charset="0"/>
                <a:cs typeface="Arial" panose="020B0604020202020204" pitchFamily="34" charset="0"/>
              </a:rPr>
              <a:t>nổi</a:t>
            </a:r>
            <a:r>
              <a:rPr lang="en-US" sz="1200" i="0" u="none" strike="noStrike" baseline="0" dirty="0">
                <a:solidFill>
                  <a:schemeClr val="bg2">
                    <a:lumMod val="25000"/>
                  </a:schemeClr>
                </a:solidFill>
                <a:latin typeface="Helvetica" pitchFamily="2" charset="0"/>
                <a:cs typeface="Arial" panose="020B0604020202020204" pitchFamily="34" charset="0"/>
              </a:rPr>
              <a:t> </a:t>
            </a:r>
            <a:r>
              <a:rPr lang="en-US" sz="1200" i="0" u="none" strike="noStrike" baseline="0" dirty="0" err="1">
                <a:solidFill>
                  <a:schemeClr val="bg2">
                    <a:lumMod val="25000"/>
                  </a:schemeClr>
                </a:solidFill>
                <a:latin typeface="Helvetica" pitchFamily="2" charset="0"/>
                <a:cs typeface="Arial" panose="020B0604020202020204" pitchFamily="34" charset="0"/>
              </a:rPr>
              <a:t>tiếng</a:t>
            </a:r>
            <a:r>
              <a:rPr lang="en-US" sz="1200" i="0" u="none" strike="noStrike" baseline="0" dirty="0">
                <a:solidFill>
                  <a:schemeClr val="bg2">
                    <a:lumMod val="25000"/>
                  </a:schemeClr>
                </a:solidFill>
                <a:latin typeface="Helvetica" pitchFamily="2" charset="0"/>
                <a:cs typeface="Arial" panose="020B0604020202020204" pitchFamily="34" charset="0"/>
              </a:rPr>
              <a:t> Việt Nam</a:t>
            </a:r>
          </a:p>
          <a:p>
            <a:pPr marL="171450" indent="-171450" algn="just">
              <a:lnSpc>
                <a:spcPct val="150000"/>
              </a:lnSpc>
              <a:buFont typeface="Arial" panose="020B0604020202020204" pitchFamily="34" charset="0"/>
              <a:buChar char="•"/>
            </a:pPr>
            <a:r>
              <a:rPr lang="vi-VN" sz="1200" i="0" u="none" strike="noStrike" baseline="0" dirty="0">
                <a:solidFill>
                  <a:schemeClr val="bg2">
                    <a:lumMod val="25000"/>
                  </a:schemeClr>
                </a:solidFill>
                <a:latin typeface="Helvetica" pitchFamily="2" charset="0"/>
                <a:cs typeface="Arial" panose="020B0604020202020204" pitchFamily="34" charset="0"/>
              </a:rPr>
              <a:t>Sản phẩm và Dịch vụ Chất lượng Châu Á</a:t>
            </a:r>
          </a:p>
          <a:p>
            <a:pPr marL="171450" indent="-171450" algn="just">
              <a:lnSpc>
                <a:spcPct val="150000"/>
              </a:lnSpc>
              <a:buFont typeface="Arial" panose="020B0604020202020204" pitchFamily="34" charset="0"/>
              <a:buChar char="•"/>
            </a:pPr>
            <a:r>
              <a:rPr lang="vi-VN" sz="1200" i="0" u="none" strike="noStrike" baseline="0" dirty="0">
                <a:solidFill>
                  <a:schemeClr val="bg2">
                    <a:lumMod val="25000"/>
                  </a:schemeClr>
                </a:solidFill>
                <a:latin typeface="Helvetica" pitchFamily="2" charset="0"/>
                <a:cs typeface="Arial" panose="020B0604020202020204" pitchFamily="34" charset="0"/>
              </a:rPr>
              <a:t>Top 10 Thương hiệu chất lượng Châu Á</a:t>
            </a:r>
            <a:endParaRPr lang="en-US" sz="1200" dirty="0">
              <a:solidFill>
                <a:schemeClr val="bg2">
                  <a:lumMod val="25000"/>
                </a:schemeClr>
              </a:solidFill>
              <a:latin typeface="Helvetica" pitchFamily="2" charset="0"/>
              <a:cs typeface="Arial" panose="020B0604020202020204" pitchFamily="34" charset="0"/>
            </a:endParaRPr>
          </a:p>
        </p:txBody>
      </p:sp>
      <p:sp>
        <p:nvSpPr>
          <p:cNvPr id="9" name="Rectangle 8">
            <a:extLst>
              <a:ext uri="{FF2B5EF4-FFF2-40B4-BE49-F238E27FC236}">
                <a16:creationId xmlns:a16="http://schemas.microsoft.com/office/drawing/2014/main" xmlns="" id="{EF5468FD-CDB7-5FC8-5D77-BA59D39DAD28}"/>
              </a:ext>
            </a:extLst>
          </p:cNvPr>
          <p:cNvSpPr/>
          <p:nvPr/>
        </p:nvSpPr>
        <p:spPr>
          <a:xfrm>
            <a:off x="6659672" y="1156225"/>
            <a:ext cx="4757962" cy="4556876"/>
          </a:xfrm>
          <a:prstGeom prst="rect">
            <a:avLst/>
          </a:prstGeom>
          <a:blipFill dpi="0" rotWithShape="1">
            <a:blip r:embed="rId2"/>
            <a:srcRect/>
            <a:stretch>
              <a:fillRect l="-33057" r="-189" b="-132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1385709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543A14-D0EF-B9B2-9ED3-89C43FE27F3D}"/>
              </a:ext>
            </a:extLst>
          </p:cNvPr>
          <p:cNvSpPr>
            <a:spLocks noGrp="1"/>
          </p:cNvSpPr>
          <p:nvPr>
            <p:ph type="title"/>
          </p:nvPr>
        </p:nvSpPr>
        <p:spPr/>
        <p:txBody>
          <a:bodyPr/>
          <a:lstStyle/>
          <a:p>
            <a:r>
              <a:rPr lang="en-US" dirty="0"/>
              <a:t>SƠ ĐỒ HỆ SINH THÁI TẬP ĐOÀN PHƯƠNG TRANG</a:t>
            </a:r>
          </a:p>
        </p:txBody>
      </p:sp>
      <p:pic>
        <p:nvPicPr>
          <p:cNvPr id="6" name="Picture 5">
            <a:extLst>
              <a:ext uri="{FF2B5EF4-FFF2-40B4-BE49-F238E27FC236}">
                <a16:creationId xmlns:a16="http://schemas.microsoft.com/office/drawing/2014/main" xmlns="" id="{F9565AE1-BCEF-3F5C-BF2C-04895C7D0A47}"/>
              </a:ext>
            </a:extLst>
          </p:cNvPr>
          <p:cNvPicPr>
            <a:picLocks noChangeAspect="1"/>
          </p:cNvPicPr>
          <p:nvPr/>
        </p:nvPicPr>
        <p:blipFill>
          <a:blip r:embed="rId2"/>
          <a:stretch>
            <a:fillRect/>
          </a:stretch>
        </p:blipFill>
        <p:spPr>
          <a:xfrm>
            <a:off x="5508192" y="1338933"/>
            <a:ext cx="1116448" cy="913457"/>
          </a:xfrm>
          <a:prstGeom prst="rect">
            <a:avLst/>
          </a:prstGeom>
        </p:spPr>
      </p:pic>
      <p:sp>
        <p:nvSpPr>
          <p:cNvPr id="7" name="Content Placeholder 4">
            <a:extLst>
              <a:ext uri="{FF2B5EF4-FFF2-40B4-BE49-F238E27FC236}">
                <a16:creationId xmlns:a16="http://schemas.microsoft.com/office/drawing/2014/main" xmlns="" id="{8D781BDD-602E-1112-674C-1C216EDFC83B}"/>
              </a:ext>
            </a:extLst>
          </p:cNvPr>
          <p:cNvSpPr>
            <a:spLocks noGrp="1"/>
          </p:cNvSpPr>
          <p:nvPr>
            <p:ph idx="1"/>
          </p:nvPr>
        </p:nvSpPr>
        <p:spPr>
          <a:xfrm>
            <a:off x="421449" y="2488271"/>
            <a:ext cx="1371600" cy="640080"/>
          </a:xfrm>
          <a:noFill/>
          <a:ln w="12700">
            <a:noFill/>
            <a:prstDash val="sysDot"/>
          </a:ln>
        </p:spPr>
        <p:txBody>
          <a:bodyPr anchor="t">
            <a:normAutofit/>
          </a:bodyPr>
          <a:lstStyle/>
          <a:p>
            <a:pPr marL="0" indent="0">
              <a:buNone/>
            </a:pPr>
            <a:r>
              <a:rPr lang="en-US" sz="1200" b="1" cap="all" dirty="0" err="1">
                <a:solidFill>
                  <a:schemeClr val="bg2">
                    <a:lumMod val="50000"/>
                  </a:schemeClr>
                </a:solidFill>
              </a:rPr>
              <a:t>Vận</a:t>
            </a:r>
            <a:r>
              <a:rPr lang="en-US" sz="1200" b="1" cap="all" dirty="0">
                <a:solidFill>
                  <a:schemeClr val="bg2">
                    <a:lumMod val="50000"/>
                  </a:schemeClr>
                </a:solidFill>
              </a:rPr>
              <a:t> </a:t>
            </a:r>
            <a:r>
              <a:rPr lang="en-US" sz="1200" b="1" cap="all" dirty="0" err="1">
                <a:solidFill>
                  <a:schemeClr val="bg2">
                    <a:lumMod val="50000"/>
                  </a:schemeClr>
                </a:solidFill>
              </a:rPr>
              <a:t>tải</a:t>
            </a:r>
            <a:endParaRPr lang="x-none" sz="1200" b="1" cap="all" dirty="0">
              <a:solidFill>
                <a:schemeClr val="bg2">
                  <a:lumMod val="50000"/>
                </a:schemeClr>
              </a:solidFill>
            </a:endParaRPr>
          </a:p>
        </p:txBody>
      </p:sp>
      <p:sp>
        <p:nvSpPr>
          <p:cNvPr id="8" name="Content Placeholder 4">
            <a:extLst>
              <a:ext uri="{FF2B5EF4-FFF2-40B4-BE49-F238E27FC236}">
                <a16:creationId xmlns:a16="http://schemas.microsoft.com/office/drawing/2014/main" xmlns="" id="{C8307573-2AEB-D0BC-50D8-E1B39A30EA42}"/>
              </a:ext>
            </a:extLst>
          </p:cNvPr>
          <p:cNvSpPr txBox="1">
            <a:spLocks/>
          </p:cNvSpPr>
          <p:nvPr/>
        </p:nvSpPr>
        <p:spPr>
          <a:xfrm>
            <a:off x="2125914" y="2488271"/>
            <a:ext cx="1371600"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err="1">
                <a:solidFill>
                  <a:schemeClr val="bg2">
                    <a:lumMod val="50000"/>
                  </a:schemeClr>
                </a:solidFill>
              </a:rPr>
              <a:t>Vận</a:t>
            </a:r>
            <a:r>
              <a:rPr lang="en-US" sz="1200" b="1" cap="all" dirty="0">
                <a:solidFill>
                  <a:schemeClr val="bg2">
                    <a:lumMod val="50000"/>
                  </a:schemeClr>
                </a:solidFill>
              </a:rPr>
              <a:t> </a:t>
            </a:r>
            <a:r>
              <a:rPr lang="en-US" sz="1200" b="1" cap="all" dirty="0" err="1">
                <a:solidFill>
                  <a:schemeClr val="bg2">
                    <a:lumMod val="50000"/>
                  </a:schemeClr>
                </a:solidFill>
              </a:rPr>
              <a:t>chuyển</a:t>
            </a:r>
            <a:endParaRPr lang="x-none" sz="1200" b="1" cap="all" dirty="0">
              <a:solidFill>
                <a:schemeClr val="bg2">
                  <a:lumMod val="50000"/>
                </a:schemeClr>
              </a:solidFill>
            </a:endParaRPr>
          </a:p>
        </p:txBody>
      </p:sp>
      <p:sp>
        <p:nvSpPr>
          <p:cNvPr id="9" name="Content Placeholder 4">
            <a:extLst>
              <a:ext uri="{FF2B5EF4-FFF2-40B4-BE49-F238E27FC236}">
                <a16:creationId xmlns:a16="http://schemas.microsoft.com/office/drawing/2014/main" xmlns="" id="{74103902-3610-34EF-BCA1-A9D7FFABF40D}"/>
              </a:ext>
            </a:extLst>
          </p:cNvPr>
          <p:cNvSpPr txBox="1">
            <a:spLocks/>
          </p:cNvSpPr>
          <p:nvPr/>
        </p:nvSpPr>
        <p:spPr>
          <a:xfrm>
            <a:off x="5534843" y="2488271"/>
            <a:ext cx="1371600"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err="1">
                <a:solidFill>
                  <a:schemeClr val="bg2">
                    <a:lumMod val="50000"/>
                  </a:schemeClr>
                </a:solidFill>
              </a:rPr>
              <a:t>Bất</a:t>
            </a:r>
            <a:r>
              <a:rPr lang="en-US" sz="1200" b="1" cap="all" dirty="0">
                <a:solidFill>
                  <a:schemeClr val="bg2">
                    <a:lumMod val="50000"/>
                  </a:schemeClr>
                </a:solidFill>
              </a:rPr>
              <a:t> </a:t>
            </a:r>
            <a:r>
              <a:rPr lang="en-US" sz="1200" b="1" cap="all" dirty="0" err="1">
                <a:solidFill>
                  <a:schemeClr val="bg2">
                    <a:lumMod val="50000"/>
                  </a:schemeClr>
                </a:solidFill>
              </a:rPr>
              <a:t>động</a:t>
            </a:r>
            <a:r>
              <a:rPr lang="en-US" sz="1200" b="1" cap="all" dirty="0">
                <a:solidFill>
                  <a:schemeClr val="bg2">
                    <a:lumMod val="50000"/>
                  </a:schemeClr>
                </a:solidFill>
              </a:rPr>
              <a:t> </a:t>
            </a:r>
            <a:r>
              <a:rPr lang="en-US" sz="1200" b="1" cap="all" dirty="0" err="1">
                <a:solidFill>
                  <a:schemeClr val="bg2">
                    <a:lumMod val="50000"/>
                  </a:schemeClr>
                </a:solidFill>
              </a:rPr>
              <a:t>sản</a:t>
            </a:r>
            <a:endParaRPr lang="x-none" sz="1200" b="1" cap="all" dirty="0">
              <a:solidFill>
                <a:schemeClr val="bg2">
                  <a:lumMod val="50000"/>
                </a:schemeClr>
              </a:solidFill>
            </a:endParaRPr>
          </a:p>
        </p:txBody>
      </p:sp>
      <p:sp>
        <p:nvSpPr>
          <p:cNvPr id="10" name="Content Placeholder 4">
            <a:extLst>
              <a:ext uri="{FF2B5EF4-FFF2-40B4-BE49-F238E27FC236}">
                <a16:creationId xmlns:a16="http://schemas.microsoft.com/office/drawing/2014/main" xmlns="" id="{F0C6F1E0-AC0E-9749-6B9C-D2C11A4CF413}"/>
              </a:ext>
            </a:extLst>
          </p:cNvPr>
          <p:cNvSpPr txBox="1">
            <a:spLocks/>
          </p:cNvSpPr>
          <p:nvPr/>
        </p:nvSpPr>
        <p:spPr>
          <a:xfrm>
            <a:off x="7239307" y="2488271"/>
            <a:ext cx="1371600"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err="1">
                <a:solidFill>
                  <a:schemeClr val="bg2">
                    <a:lumMod val="50000"/>
                  </a:schemeClr>
                </a:solidFill>
              </a:rPr>
              <a:t>Vui</a:t>
            </a:r>
            <a:r>
              <a:rPr lang="en-US" sz="1200" b="1" cap="all" dirty="0">
                <a:solidFill>
                  <a:schemeClr val="bg2">
                    <a:lumMod val="50000"/>
                  </a:schemeClr>
                </a:solidFill>
              </a:rPr>
              <a:t> </a:t>
            </a:r>
            <a:r>
              <a:rPr lang="en-US" sz="1200" b="1" cap="all" dirty="0" err="1">
                <a:solidFill>
                  <a:schemeClr val="bg2">
                    <a:lumMod val="50000"/>
                  </a:schemeClr>
                </a:solidFill>
              </a:rPr>
              <a:t>chơi</a:t>
            </a:r>
            <a:r>
              <a:rPr lang="en-US" sz="1200" b="1" cap="all" dirty="0">
                <a:solidFill>
                  <a:schemeClr val="bg2">
                    <a:lumMod val="50000"/>
                  </a:schemeClr>
                </a:solidFill>
              </a:rPr>
              <a:t>      </a:t>
            </a:r>
            <a:r>
              <a:rPr lang="en-US" sz="1200" b="1" cap="all" dirty="0" err="1">
                <a:solidFill>
                  <a:schemeClr val="bg2">
                    <a:lumMod val="50000"/>
                  </a:schemeClr>
                </a:solidFill>
              </a:rPr>
              <a:t>giải</a:t>
            </a:r>
            <a:r>
              <a:rPr lang="en-US" sz="1200" b="1" cap="all" dirty="0">
                <a:solidFill>
                  <a:schemeClr val="bg2">
                    <a:lumMod val="50000"/>
                  </a:schemeClr>
                </a:solidFill>
              </a:rPr>
              <a:t> </a:t>
            </a:r>
            <a:r>
              <a:rPr lang="en-US" sz="1200" b="1" cap="all" dirty="0" err="1">
                <a:solidFill>
                  <a:schemeClr val="bg2">
                    <a:lumMod val="50000"/>
                  </a:schemeClr>
                </a:solidFill>
              </a:rPr>
              <a:t>trí</a:t>
            </a:r>
            <a:endParaRPr lang="x-none" sz="1200" b="1" cap="all" dirty="0">
              <a:solidFill>
                <a:schemeClr val="bg2">
                  <a:lumMod val="50000"/>
                </a:schemeClr>
              </a:solidFill>
            </a:endParaRPr>
          </a:p>
        </p:txBody>
      </p:sp>
      <p:sp>
        <p:nvSpPr>
          <p:cNvPr id="11" name="Content Placeholder 4">
            <a:extLst>
              <a:ext uri="{FF2B5EF4-FFF2-40B4-BE49-F238E27FC236}">
                <a16:creationId xmlns:a16="http://schemas.microsoft.com/office/drawing/2014/main" xmlns="" id="{6B31B28B-E759-78FA-E6B7-70A20F8F916E}"/>
              </a:ext>
            </a:extLst>
          </p:cNvPr>
          <p:cNvSpPr txBox="1">
            <a:spLocks/>
          </p:cNvSpPr>
          <p:nvPr/>
        </p:nvSpPr>
        <p:spPr>
          <a:xfrm>
            <a:off x="3714494" y="2488271"/>
            <a:ext cx="1620789"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err="1">
                <a:solidFill>
                  <a:schemeClr val="bg2">
                    <a:lumMod val="50000"/>
                  </a:schemeClr>
                </a:solidFill>
              </a:rPr>
              <a:t>CÔng</a:t>
            </a:r>
            <a:r>
              <a:rPr lang="en-US" sz="1200" b="1" cap="all" dirty="0">
                <a:solidFill>
                  <a:schemeClr val="bg2">
                    <a:lumMod val="50000"/>
                  </a:schemeClr>
                </a:solidFill>
              </a:rPr>
              <a:t> </a:t>
            </a:r>
            <a:r>
              <a:rPr lang="en-US" sz="1200" b="1" cap="all" dirty="0" err="1">
                <a:solidFill>
                  <a:schemeClr val="bg2">
                    <a:lumMod val="50000"/>
                  </a:schemeClr>
                </a:solidFill>
              </a:rPr>
              <a:t>nghiêp</a:t>
            </a:r>
            <a:r>
              <a:rPr lang="en-US" sz="1200" b="1" cap="all" dirty="0">
                <a:solidFill>
                  <a:schemeClr val="bg2">
                    <a:lumMod val="50000"/>
                  </a:schemeClr>
                </a:solidFill>
              </a:rPr>
              <a:t> &amp; </a:t>
            </a:r>
            <a:r>
              <a:rPr lang="en-US" sz="1200" b="1" cap="all" dirty="0" err="1">
                <a:solidFill>
                  <a:schemeClr val="bg2">
                    <a:lumMod val="50000"/>
                  </a:schemeClr>
                </a:solidFill>
              </a:rPr>
              <a:t>sản</a:t>
            </a:r>
            <a:r>
              <a:rPr lang="en-US" sz="1200" b="1" cap="all" dirty="0">
                <a:solidFill>
                  <a:schemeClr val="bg2">
                    <a:lumMod val="50000"/>
                  </a:schemeClr>
                </a:solidFill>
              </a:rPr>
              <a:t> </a:t>
            </a:r>
            <a:r>
              <a:rPr lang="en-US" sz="1200" b="1" cap="all" dirty="0" err="1">
                <a:solidFill>
                  <a:schemeClr val="bg2">
                    <a:lumMod val="50000"/>
                  </a:schemeClr>
                </a:solidFill>
              </a:rPr>
              <a:t>xuất</a:t>
            </a:r>
            <a:r>
              <a:rPr lang="en-US" sz="1200" b="1" cap="all" dirty="0">
                <a:solidFill>
                  <a:schemeClr val="bg2">
                    <a:lumMod val="50000"/>
                  </a:schemeClr>
                </a:solidFill>
              </a:rPr>
              <a:t> </a:t>
            </a:r>
            <a:r>
              <a:rPr lang="en-US" sz="1200" b="1" cap="all" dirty="0" err="1">
                <a:solidFill>
                  <a:schemeClr val="bg2">
                    <a:lumMod val="50000"/>
                  </a:schemeClr>
                </a:solidFill>
              </a:rPr>
              <a:t>xe</a:t>
            </a:r>
            <a:endParaRPr lang="x-none" sz="1200" b="1" cap="all" dirty="0">
              <a:solidFill>
                <a:schemeClr val="bg2">
                  <a:lumMod val="50000"/>
                </a:schemeClr>
              </a:solidFill>
            </a:endParaRPr>
          </a:p>
        </p:txBody>
      </p:sp>
      <p:sp>
        <p:nvSpPr>
          <p:cNvPr id="12" name="Content Placeholder 4">
            <a:extLst>
              <a:ext uri="{FF2B5EF4-FFF2-40B4-BE49-F238E27FC236}">
                <a16:creationId xmlns:a16="http://schemas.microsoft.com/office/drawing/2014/main" xmlns="" id="{88D45074-440A-6BB8-8F53-0E7E60875C9C}"/>
              </a:ext>
            </a:extLst>
          </p:cNvPr>
          <p:cNvSpPr txBox="1">
            <a:spLocks/>
          </p:cNvSpPr>
          <p:nvPr/>
        </p:nvSpPr>
        <p:spPr>
          <a:xfrm>
            <a:off x="10648236" y="2488271"/>
            <a:ext cx="1371600"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err="1">
                <a:solidFill>
                  <a:schemeClr val="bg2">
                    <a:lumMod val="50000"/>
                  </a:schemeClr>
                </a:solidFill>
              </a:rPr>
              <a:t>Thực</a:t>
            </a:r>
            <a:r>
              <a:rPr lang="en-US" sz="1200" b="1" cap="all" dirty="0">
                <a:solidFill>
                  <a:schemeClr val="bg2">
                    <a:lumMod val="50000"/>
                  </a:schemeClr>
                </a:solidFill>
              </a:rPr>
              <a:t> </a:t>
            </a:r>
            <a:r>
              <a:rPr lang="en-US" sz="1200" b="1" cap="all" dirty="0" err="1">
                <a:solidFill>
                  <a:schemeClr val="bg2">
                    <a:lumMod val="50000"/>
                  </a:schemeClr>
                </a:solidFill>
              </a:rPr>
              <a:t>phẩm</a:t>
            </a:r>
            <a:r>
              <a:rPr lang="en-US" sz="1200" b="1" cap="all" dirty="0">
                <a:solidFill>
                  <a:schemeClr val="bg2">
                    <a:lumMod val="50000"/>
                  </a:schemeClr>
                </a:solidFill>
              </a:rPr>
              <a:t> &amp; </a:t>
            </a:r>
            <a:r>
              <a:rPr lang="en-US" sz="1200" b="1" cap="all" dirty="0" err="1">
                <a:solidFill>
                  <a:schemeClr val="bg2">
                    <a:lumMod val="50000"/>
                  </a:schemeClr>
                </a:solidFill>
              </a:rPr>
              <a:t>Nước</a:t>
            </a:r>
            <a:r>
              <a:rPr lang="en-US" sz="1200" b="1" cap="all" dirty="0">
                <a:solidFill>
                  <a:schemeClr val="bg2">
                    <a:lumMod val="50000"/>
                  </a:schemeClr>
                </a:solidFill>
              </a:rPr>
              <a:t> </a:t>
            </a:r>
            <a:r>
              <a:rPr lang="en-US" sz="1200" b="1" cap="all" dirty="0" err="1">
                <a:solidFill>
                  <a:schemeClr val="bg2">
                    <a:lumMod val="50000"/>
                  </a:schemeClr>
                </a:solidFill>
              </a:rPr>
              <a:t>uống</a:t>
            </a:r>
            <a:endParaRPr lang="x-none" sz="1200" b="1" cap="all" dirty="0">
              <a:solidFill>
                <a:schemeClr val="bg2">
                  <a:lumMod val="50000"/>
                </a:schemeClr>
              </a:solidFill>
            </a:endParaRPr>
          </a:p>
        </p:txBody>
      </p:sp>
      <p:sp>
        <p:nvSpPr>
          <p:cNvPr id="18" name="Content Placeholder 4">
            <a:extLst>
              <a:ext uri="{FF2B5EF4-FFF2-40B4-BE49-F238E27FC236}">
                <a16:creationId xmlns:a16="http://schemas.microsoft.com/office/drawing/2014/main" xmlns="" id="{023753EB-02FA-639A-48C0-221FA5C3030B}"/>
              </a:ext>
            </a:extLst>
          </p:cNvPr>
          <p:cNvSpPr txBox="1">
            <a:spLocks/>
          </p:cNvSpPr>
          <p:nvPr/>
        </p:nvSpPr>
        <p:spPr>
          <a:xfrm>
            <a:off x="8943771" y="2488271"/>
            <a:ext cx="1371600"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a:solidFill>
                  <a:schemeClr val="bg2">
                    <a:lumMod val="50000"/>
                  </a:schemeClr>
                </a:solidFill>
              </a:rPr>
              <a:t>CÔNG NGHỆ</a:t>
            </a:r>
            <a:endParaRPr lang="x-none" sz="1200" b="1" cap="all" dirty="0">
              <a:solidFill>
                <a:schemeClr val="bg2">
                  <a:lumMod val="50000"/>
                </a:schemeClr>
              </a:solidFill>
            </a:endParaRPr>
          </a:p>
        </p:txBody>
      </p:sp>
      <p:sp>
        <p:nvSpPr>
          <p:cNvPr id="21" name="TextBox 20">
            <a:extLst>
              <a:ext uri="{FF2B5EF4-FFF2-40B4-BE49-F238E27FC236}">
                <a16:creationId xmlns:a16="http://schemas.microsoft.com/office/drawing/2014/main" xmlns="" id="{7B5850D3-3053-3ED6-99D0-816AEA851931}"/>
              </a:ext>
            </a:extLst>
          </p:cNvPr>
          <p:cNvSpPr txBox="1"/>
          <p:nvPr/>
        </p:nvSpPr>
        <p:spPr>
          <a:xfrm>
            <a:off x="421449" y="2991807"/>
            <a:ext cx="1946932" cy="307777"/>
          </a:xfrm>
          <a:prstGeom prst="rect">
            <a:avLst/>
          </a:prstGeom>
          <a:noFill/>
        </p:spPr>
        <p:txBody>
          <a:bodyPr wrap="square">
            <a:spAutoFit/>
          </a:bodyPr>
          <a:lstStyle/>
          <a:p>
            <a:pPr algn="just"/>
            <a:r>
              <a:rPr lang="vi-VN" sz="1400" b="1" i="0" u="none" strike="noStrike" baseline="0" dirty="0">
                <a:solidFill>
                  <a:srgbClr val="006939"/>
                </a:solidFill>
                <a:latin typeface="Helvetica" pitchFamily="2" charset="0"/>
              </a:rPr>
              <a:t>FUTA </a:t>
            </a:r>
            <a:r>
              <a:rPr lang="vi-VN" sz="1400" b="1" i="0" u="none" strike="noStrike" baseline="0" dirty="0">
                <a:solidFill>
                  <a:srgbClr val="EE1D24"/>
                </a:solidFill>
                <a:latin typeface="Helvetica" pitchFamily="2" charset="0"/>
              </a:rPr>
              <a:t>Bus Lines</a:t>
            </a:r>
            <a:endParaRPr lang="en-US" sz="1400" dirty="0">
              <a:solidFill>
                <a:schemeClr val="bg2">
                  <a:lumMod val="25000"/>
                </a:schemeClr>
              </a:solidFill>
              <a:latin typeface="Helvetica" pitchFamily="2" charset="0"/>
            </a:endParaRPr>
          </a:p>
        </p:txBody>
      </p:sp>
      <p:sp>
        <p:nvSpPr>
          <p:cNvPr id="25" name="TextBox 24">
            <a:extLst>
              <a:ext uri="{FF2B5EF4-FFF2-40B4-BE49-F238E27FC236}">
                <a16:creationId xmlns:a16="http://schemas.microsoft.com/office/drawing/2014/main" xmlns="" id="{CF054128-29C0-354A-9B5F-4FE5FEE9A6CC}"/>
              </a:ext>
            </a:extLst>
          </p:cNvPr>
          <p:cNvSpPr txBox="1"/>
          <p:nvPr/>
        </p:nvSpPr>
        <p:spPr>
          <a:xfrm>
            <a:off x="421449" y="3708136"/>
            <a:ext cx="1946932" cy="307777"/>
          </a:xfrm>
          <a:prstGeom prst="rect">
            <a:avLst/>
          </a:prstGeom>
          <a:noFill/>
        </p:spPr>
        <p:txBody>
          <a:bodyPr wrap="square">
            <a:spAutoFit/>
          </a:bodyPr>
          <a:lstStyle/>
          <a:p>
            <a:pPr algn="just"/>
            <a:r>
              <a:rPr lang="vi-VN" sz="1400" b="1" i="0" u="none" strike="noStrike" baseline="0" dirty="0">
                <a:solidFill>
                  <a:srgbClr val="006939"/>
                </a:solidFill>
                <a:latin typeface="Helvetica" pitchFamily="2" charset="0"/>
              </a:rPr>
              <a:t>FUTA </a:t>
            </a:r>
            <a:r>
              <a:rPr lang="en-US" sz="1400" b="1" i="0" u="none" strike="noStrike" baseline="0" dirty="0">
                <a:solidFill>
                  <a:srgbClr val="EE1D24"/>
                </a:solidFill>
                <a:latin typeface="Helvetica" pitchFamily="2" charset="0"/>
              </a:rPr>
              <a:t>CityBus</a:t>
            </a:r>
            <a:endParaRPr lang="en-US" sz="1400" dirty="0">
              <a:solidFill>
                <a:schemeClr val="bg2">
                  <a:lumMod val="25000"/>
                </a:schemeClr>
              </a:solidFill>
              <a:latin typeface="Helvetica" pitchFamily="2" charset="0"/>
            </a:endParaRPr>
          </a:p>
        </p:txBody>
      </p:sp>
      <p:sp>
        <p:nvSpPr>
          <p:cNvPr id="27" name="TextBox 26">
            <a:extLst>
              <a:ext uri="{FF2B5EF4-FFF2-40B4-BE49-F238E27FC236}">
                <a16:creationId xmlns:a16="http://schemas.microsoft.com/office/drawing/2014/main" xmlns="" id="{F1706B02-8060-C9FD-F3C6-285B755C674D}"/>
              </a:ext>
            </a:extLst>
          </p:cNvPr>
          <p:cNvSpPr txBox="1"/>
          <p:nvPr/>
        </p:nvSpPr>
        <p:spPr>
          <a:xfrm>
            <a:off x="2125914" y="2991807"/>
            <a:ext cx="1955207"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FUTA </a:t>
            </a:r>
            <a:r>
              <a:rPr lang="en-US" sz="1400" b="1" i="0" u="none" strike="noStrike" baseline="0" dirty="0">
                <a:solidFill>
                  <a:srgbClr val="2A3991"/>
                </a:solidFill>
                <a:latin typeface="Helvetica" pitchFamily="2" charset="0"/>
              </a:rPr>
              <a:t>Express</a:t>
            </a:r>
            <a:endParaRPr lang="en-US" sz="1400" dirty="0">
              <a:latin typeface="Helvetica" pitchFamily="2" charset="0"/>
            </a:endParaRPr>
          </a:p>
        </p:txBody>
      </p:sp>
      <p:sp>
        <p:nvSpPr>
          <p:cNvPr id="29" name="TextBox 28">
            <a:extLst>
              <a:ext uri="{FF2B5EF4-FFF2-40B4-BE49-F238E27FC236}">
                <a16:creationId xmlns:a16="http://schemas.microsoft.com/office/drawing/2014/main" xmlns="" id="{777D9757-E4E0-1AFA-ECDE-034FFE4239A6}"/>
              </a:ext>
            </a:extLst>
          </p:cNvPr>
          <p:cNvSpPr txBox="1"/>
          <p:nvPr/>
        </p:nvSpPr>
        <p:spPr>
          <a:xfrm>
            <a:off x="5543119" y="2991807"/>
            <a:ext cx="1955207"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FUTA Land</a:t>
            </a:r>
            <a:endParaRPr lang="en-US" sz="1400" dirty="0">
              <a:latin typeface="Helvetica" pitchFamily="2" charset="0"/>
            </a:endParaRPr>
          </a:p>
        </p:txBody>
      </p:sp>
      <p:sp>
        <p:nvSpPr>
          <p:cNvPr id="31" name="TextBox 30">
            <a:extLst>
              <a:ext uri="{FF2B5EF4-FFF2-40B4-BE49-F238E27FC236}">
                <a16:creationId xmlns:a16="http://schemas.microsoft.com/office/drawing/2014/main" xmlns="" id="{8EE75ABA-1598-0649-8E5C-33DF12D3D8ED}"/>
              </a:ext>
            </a:extLst>
          </p:cNvPr>
          <p:cNvSpPr txBox="1"/>
          <p:nvPr/>
        </p:nvSpPr>
        <p:spPr>
          <a:xfrm>
            <a:off x="7255859" y="2991807"/>
            <a:ext cx="1946932" cy="307777"/>
          </a:xfrm>
          <a:prstGeom prst="rect">
            <a:avLst/>
          </a:prstGeom>
          <a:noFill/>
        </p:spPr>
        <p:txBody>
          <a:bodyPr wrap="square">
            <a:spAutoFit/>
          </a:bodyPr>
          <a:lstStyle/>
          <a:p>
            <a:pPr algn="just"/>
            <a:r>
              <a:rPr lang="vi-VN" sz="1400" b="1" i="0" u="none" strike="noStrike" baseline="0" dirty="0">
                <a:solidFill>
                  <a:srgbClr val="006939"/>
                </a:solidFill>
                <a:latin typeface="Helvetica" pitchFamily="2" charset="0"/>
              </a:rPr>
              <a:t>FUTA </a:t>
            </a:r>
            <a:r>
              <a:rPr lang="en-US" sz="1400" b="1" dirty="0" err="1">
                <a:solidFill>
                  <a:srgbClr val="EE1D24"/>
                </a:solidFill>
                <a:latin typeface="Helvetica" pitchFamily="2" charset="0"/>
              </a:rPr>
              <a:t>Funsy</a:t>
            </a:r>
            <a:endParaRPr lang="en-US" sz="1400" dirty="0">
              <a:solidFill>
                <a:schemeClr val="bg2">
                  <a:lumMod val="25000"/>
                </a:schemeClr>
              </a:solidFill>
              <a:latin typeface="Helvetica" pitchFamily="2" charset="0"/>
            </a:endParaRPr>
          </a:p>
        </p:txBody>
      </p:sp>
      <p:sp>
        <p:nvSpPr>
          <p:cNvPr id="33" name="TextBox 32">
            <a:extLst>
              <a:ext uri="{FF2B5EF4-FFF2-40B4-BE49-F238E27FC236}">
                <a16:creationId xmlns:a16="http://schemas.microsoft.com/office/drawing/2014/main" xmlns="" id="{7F30E7E3-C172-8840-7EEC-B77E1D577835}"/>
              </a:ext>
            </a:extLst>
          </p:cNvPr>
          <p:cNvSpPr txBox="1"/>
          <p:nvPr/>
        </p:nvSpPr>
        <p:spPr>
          <a:xfrm>
            <a:off x="8968599" y="2991807"/>
            <a:ext cx="1955207"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FUTA </a:t>
            </a:r>
            <a:r>
              <a:rPr lang="en-US" sz="1400" b="1" i="0" u="none" strike="noStrike" baseline="0" dirty="0">
                <a:solidFill>
                  <a:srgbClr val="FF0000"/>
                </a:solidFill>
                <a:latin typeface="Helvetica" pitchFamily="2" charset="0"/>
              </a:rPr>
              <a:t>App</a:t>
            </a:r>
            <a:endParaRPr lang="en-US" sz="1400" dirty="0">
              <a:solidFill>
                <a:srgbClr val="FF0000"/>
              </a:solidFill>
              <a:latin typeface="Helvetica" pitchFamily="2" charset="0"/>
            </a:endParaRPr>
          </a:p>
        </p:txBody>
      </p:sp>
      <p:sp>
        <p:nvSpPr>
          <p:cNvPr id="35" name="TextBox 34">
            <a:extLst>
              <a:ext uri="{FF2B5EF4-FFF2-40B4-BE49-F238E27FC236}">
                <a16:creationId xmlns:a16="http://schemas.microsoft.com/office/drawing/2014/main" xmlns="" id="{EE0500C0-1506-57CE-00C0-FDC492808071}"/>
              </a:ext>
            </a:extLst>
          </p:cNvPr>
          <p:cNvSpPr txBox="1"/>
          <p:nvPr/>
        </p:nvSpPr>
        <p:spPr>
          <a:xfrm>
            <a:off x="8968599" y="3333293"/>
            <a:ext cx="1955207"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VATO</a:t>
            </a:r>
            <a:endParaRPr lang="en-US" sz="1400" dirty="0">
              <a:latin typeface="Helvetica" pitchFamily="2" charset="0"/>
            </a:endParaRPr>
          </a:p>
        </p:txBody>
      </p:sp>
      <p:sp>
        <p:nvSpPr>
          <p:cNvPr id="37" name="TextBox 36">
            <a:extLst>
              <a:ext uri="{FF2B5EF4-FFF2-40B4-BE49-F238E27FC236}">
                <a16:creationId xmlns:a16="http://schemas.microsoft.com/office/drawing/2014/main" xmlns="" id="{8F1103A1-8046-1F61-1874-3385419C4F3E}"/>
              </a:ext>
            </a:extLst>
          </p:cNvPr>
          <p:cNvSpPr txBox="1"/>
          <p:nvPr/>
        </p:nvSpPr>
        <p:spPr>
          <a:xfrm>
            <a:off x="3830379" y="2991807"/>
            <a:ext cx="1955207"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FUTA </a:t>
            </a:r>
            <a:r>
              <a:rPr lang="en-US" sz="1400" b="1" i="0" u="none" strike="noStrike" baseline="0" dirty="0">
                <a:solidFill>
                  <a:srgbClr val="FF0000"/>
                </a:solidFill>
                <a:latin typeface="Helvetica" pitchFamily="2" charset="0"/>
              </a:rPr>
              <a:t>Auto</a:t>
            </a:r>
            <a:endParaRPr lang="en-US" sz="1400" dirty="0">
              <a:solidFill>
                <a:srgbClr val="FF0000"/>
              </a:solidFill>
              <a:latin typeface="Helvetica" pitchFamily="2" charset="0"/>
            </a:endParaRPr>
          </a:p>
        </p:txBody>
      </p:sp>
      <p:sp>
        <p:nvSpPr>
          <p:cNvPr id="39" name="TextBox 38">
            <a:extLst>
              <a:ext uri="{FF2B5EF4-FFF2-40B4-BE49-F238E27FC236}">
                <a16:creationId xmlns:a16="http://schemas.microsoft.com/office/drawing/2014/main" xmlns="" id="{CC4FB9B2-A09C-C184-FEA3-0ADB975C581C}"/>
              </a:ext>
            </a:extLst>
          </p:cNvPr>
          <p:cNvSpPr txBox="1"/>
          <p:nvPr/>
        </p:nvSpPr>
        <p:spPr>
          <a:xfrm>
            <a:off x="5517619" y="4531148"/>
            <a:ext cx="1955207"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Kim Long Nam</a:t>
            </a:r>
            <a:endParaRPr lang="en-US" sz="1400" dirty="0">
              <a:latin typeface="Helvetica" pitchFamily="2" charset="0"/>
            </a:endParaRPr>
          </a:p>
        </p:txBody>
      </p:sp>
      <p:sp>
        <p:nvSpPr>
          <p:cNvPr id="41" name="TextBox 40">
            <a:extLst>
              <a:ext uri="{FF2B5EF4-FFF2-40B4-BE49-F238E27FC236}">
                <a16:creationId xmlns:a16="http://schemas.microsoft.com/office/drawing/2014/main" xmlns="" id="{AE17CE3C-3D89-54D5-83E4-01C7B35907B8}"/>
              </a:ext>
            </a:extLst>
          </p:cNvPr>
          <p:cNvSpPr txBox="1"/>
          <p:nvPr/>
        </p:nvSpPr>
        <p:spPr>
          <a:xfrm>
            <a:off x="3830379" y="3333293"/>
            <a:ext cx="1955207"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Kim Long Motors</a:t>
            </a:r>
            <a:endParaRPr lang="en-US" sz="1400" dirty="0">
              <a:latin typeface="Helvetica" pitchFamily="2" charset="0"/>
            </a:endParaRPr>
          </a:p>
        </p:txBody>
      </p:sp>
      <p:cxnSp>
        <p:nvCxnSpPr>
          <p:cNvPr id="43" name="Straight Connector 42">
            <a:extLst>
              <a:ext uri="{FF2B5EF4-FFF2-40B4-BE49-F238E27FC236}">
                <a16:creationId xmlns:a16="http://schemas.microsoft.com/office/drawing/2014/main" xmlns="" id="{2D155513-2559-1D25-5C54-C42FFF416055}"/>
              </a:ext>
            </a:extLst>
          </p:cNvPr>
          <p:cNvCxnSpPr>
            <a:cxnSpLocks/>
          </p:cNvCxnSpPr>
          <p:nvPr/>
        </p:nvCxnSpPr>
        <p:spPr>
          <a:xfrm>
            <a:off x="518455" y="2929965"/>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cxnSp>
        <p:nvCxnSpPr>
          <p:cNvPr id="44" name="Straight Connector 43">
            <a:extLst>
              <a:ext uri="{FF2B5EF4-FFF2-40B4-BE49-F238E27FC236}">
                <a16:creationId xmlns:a16="http://schemas.microsoft.com/office/drawing/2014/main" xmlns="" id="{4C075419-3ADB-FBB4-4495-0108C9DC731C}"/>
              </a:ext>
            </a:extLst>
          </p:cNvPr>
          <p:cNvCxnSpPr>
            <a:cxnSpLocks/>
          </p:cNvCxnSpPr>
          <p:nvPr/>
        </p:nvCxnSpPr>
        <p:spPr>
          <a:xfrm>
            <a:off x="2223430" y="2929965"/>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cxnSp>
        <p:nvCxnSpPr>
          <p:cNvPr id="45" name="Straight Connector 44">
            <a:extLst>
              <a:ext uri="{FF2B5EF4-FFF2-40B4-BE49-F238E27FC236}">
                <a16:creationId xmlns:a16="http://schemas.microsoft.com/office/drawing/2014/main" xmlns="" id="{130A1B33-3D5F-6A08-2451-A830234059EC}"/>
              </a:ext>
            </a:extLst>
          </p:cNvPr>
          <p:cNvCxnSpPr>
            <a:cxnSpLocks/>
          </p:cNvCxnSpPr>
          <p:nvPr/>
        </p:nvCxnSpPr>
        <p:spPr>
          <a:xfrm>
            <a:off x="3928405" y="2929965"/>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cxnSp>
        <p:nvCxnSpPr>
          <p:cNvPr id="46" name="Straight Connector 45">
            <a:extLst>
              <a:ext uri="{FF2B5EF4-FFF2-40B4-BE49-F238E27FC236}">
                <a16:creationId xmlns:a16="http://schemas.microsoft.com/office/drawing/2014/main" xmlns="" id="{6F4352E6-9A71-BF8F-07B6-7AF811FF539A}"/>
              </a:ext>
            </a:extLst>
          </p:cNvPr>
          <p:cNvCxnSpPr>
            <a:cxnSpLocks/>
          </p:cNvCxnSpPr>
          <p:nvPr/>
        </p:nvCxnSpPr>
        <p:spPr>
          <a:xfrm>
            <a:off x="5614330" y="2929965"/>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cxnSp>
        <p:nvCxnSpPr>
          <p:cNvPr id="47" name="Straight Connector 46">
            <a:extLst>
              <a:ext uri="{FF2B5EF4-FFF2-40B4-BE49-F238E27FC236}">
                <a16:creationId xmlns:a16="http://schemas.microsoft.com/office/drawing/2014/main" xmlns="" id="{F9CCCB8C-F2AA-CF0B-C064-ABD2E9CA5904}"/>
              </a:ext>
            </a:extLst>
          </p:cNvPr>
          <p:cNvCxnSpPr>
            <a:cxnSpLocks/>
          </p:cNvCxnSpPr>
          <p:nvPr/>
        </p:nvCxnSpPr>
        <p:spPr>
          <a:xfrm>
            <a:off x="7260201" y="2929965"/>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cxnSp>
        <p:nvCxnSpPr>
          <p:cNvPr id="48" name="Straight Connector 47">
            <a:extLst>
              <a:ext uri="{FF2B5EF4-FFF2-40B4-BE49-F238E27FC236}">
                <a16:creationId xmlns:a16="http://schemas.microsoft.com/office/drawing/2014/main" xmlns="" id="{C1F0FE35-A6FD-D261-B08B-DF226B48358C}"/>
              </a:ext>
            </a:extLst>
          </p:cNvPr>
          <p:cNvCxnSpPr>
            <a:cxnSpLocks/>
          </p:cNvCxnSpPr>
          <p:nvPr/>
        </p:nvCxnSpPr>
        <p:spPr>
          <a:xfrm>
            <a:off x="9098526" y="2929965"/>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cxnSp>
        <p:nvCxnSpPr>
          <p:cNvPr id="49" name="Straight Connector 48">
            <a:extLst>
              <a:ext uri="{FF2B5EF4-FFF2-40B4-BE49-F238E27FC236}">
                <a16:creationId xmlns:a16="http://schemas.microsoft.com/office/drawing/2014/main" xmlns="" id="{719DFA43-72BB-8C79-FA44-85665FDFAED2}"/>
              </a:ext>
            </a:extLst>
          </p:cNvPr>
          <p:cNvCxnSpPr>
            <a:cxnSpLocks/>
          </p:cNvCxnSpPr>
          <p:nvPr/>
        </p:nvCxnSpPr>
        <p:spPr>
          <a:xfrm>
            <a:off x="10707142" y="2929965"/>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sp>
        <p:nvSpPr>
          <p:cNvPr id="51" name="TextBox 50">
            <a:extLst>
              <a:ext uri="{FF2B5EF4-FFF2-40B4-BE49-F238E27FC236}">
                <a16:creationId xmlns:a16="http://schemas.microsoft.com/office/drawing/2014/main" xmlns="" id="{4D5315B8-E24A-BF60-1EBA-8E1270FEB952}"/>
              </a:ext>
            </a:extLst>
          </p:cNvPr>
          <p:cNvSpPr txBox="1"/>
          <p:nvPr/>
        </p:nvSpPr>
        <p:spPr>
          <a:xfrm>
            <a:off x="409939" y="4736851"/>
            <a:ext cx="1955207" cy="307777"/>
          </a:xfrm>
          <a:prstGeom prst="rect">
            <a:avLst/>
          </a:prstGeom>
          <a:noFill/>
        </p:spPr>
        <p:txBody>
          <a:bodyPr wrap="square">
            <a:spAutoFit/>
          </a:bodyPr>
          <a:lstStyle/>
          <a:p>
            <a:pPr algn="just"/>
            <a:r>
              <a:rPr lang="en-US" sz="1400" b="1" dirty="0" err="1">
                <a:solidFill>
                  <a:srgbClr val="006939"/>
                </a:solidFill>
                <a:latin typeface="Helvetica" pitchFamily="2" charset="0"/>
              </a:rPr>
              <a:t>Trạm</a:t>
            </a:r>
            <a:r>
              <a:rPr lang="en-US" sz="1400" b="1" dirty="0">
                <a:solidFill>
                  <a:srgbClr val="006939"/>
                </a:solidFill>
                <a:latin typeface="Helvetica" pitchFamily="2" charset="0"/>
              </a:rPr>
              <a:t> </a:t>
            </a:r>
            <a:r>
              <a:rPr lang="en-US" sz="1400" b="1" dirty="0" err="1">
                <a:solidFill>
                  <a:srgbClr val="006939"/>
                </a:solidFill>
                <a:latin typeface="Helvetica" pitchFamily="2" charset="0"/>
              </a:rPr>
              <a:t>dừng</a:t>
            </a:r>
            <a:r>
              <a:rPr lang="en-US" sz="1400" b="1" dirty="0">
                <a:solidFill>
                  <a:srgbClr val="006939"/>
                </a:solidFill>
                <a:latin typeface="Helvetica" pitchFamily="2" charset="0"/>
              </a:rPr>
              <a:t> </a:t>
            </a:r>
            <a:r>
              <a:rPr lang="en-US" sz="1400" b="1" dirty="0" err="1">
                <a:solidFill>
                  <a:srgbClr val="006939"/>
                </a:solidFill>
                <a:latin typeface="Helvetica" pitchFamily="2" charset="0"/>
              </a:rPr>
              <a:t>chân</a:t>
            </a:r>
            <a:endParaRPr lang="en-US" sz="1400" dirty="0">
              <a:latin typeface="Helvetica" pitchFamily="2" charset="0"/>
            </a:endParaRPr>
          </a:p>
        </p:txBody>
      </p:sp>
      <p:sp>
        <p:nvSpPr>
          <p:cNvPr id="53" name="TextBox 52">
            <a:extLst>
              <a:ext uri="{FF2B5EF4-FFF2-40B4-BE49-F238E27FC236}">
                <a16:creationId xmlns:a16="http://schemas.microsoft.com/office/drawing/2014/main" xmlns="" id="{9273CE30-FDCD-B066-63D5-9DC5658D6268}"/>
              </a:ext>
            </a:extLst>
          </p:cNvPr>
          <p:cNvSpPr txBox="1"/>
          <p:nvPr/>
        </p:nvSpPr>
        <p:spPr>
          <a:xfrm>
            <a:off x="409939" y="5078337"/>
            <a:ext cx="1955207" cy="307777"/>
          </a:xfrm>
          <a:prstGeom prst="rect">
            <a:avLst/>
          </a:prstGeom>
          <a:noFill/>
        </p:spPr>
        <p:txBody>
          <a:bodyPr wrap="square">
            <a:spAutoFit/>
          </a:bodyPr>
          <a:lstStyle/>
          <a:p>
            <a:pPr algn="just"/>
            <a:r>
              <a:rPr lang="en-US" sz="1400" b="1" i="0" u="none" strike="noStrike" baseline="0" dirty="0" err="1">
                <a:solidFill>
                  <a:srgbClr val="006939"/>
                </a:solidFill>
                <a:latin typeface="Helvetica" pitchFamily="2" charset="0"/>
              </a:rPr>
              <a:t>Siêu</a:t>
            </a:r>
            <a:r>
              <a:rPr lang="en-US" sz="1400" b="1" i="0" u="none" strike="noStrike" baseline="0" dirty="0">
                <a:solidFill>
                  <a:srgbClr val="006939"/>
                </a:solidFill>
                <a:latin typeface="Helvetica" pitchFamily="2" charset="0"/>
              </a:rPr>
              <a:t> </a:t>
            </a:r>
            <a:r>
              <a:rPr lang="en-US" sz="1400" b="1" i="0" u="none" strike="noStrike" baseline="0" dirty="0" err="1">
                <a:solidFill>
                  <a:srgbClr val="006939"/>
                </a:solidFill>
                <a:latin typeface="Helvetica" pitchFamily="2" charset="0"/>
              </a:rPr>
              <a:t>thị</a:t>
            </a:r>
            <a:endParaRPr lang="en-US" sz="1400" dirty="0">
              <a:latin typeface="Helvetica" pitchFamily="2" charset="0"/>
            </a:endParaRPr>
          </a:p>
        </p:txBody>
      </p:sp>
      <p:sp>
        <p:nvSpPr>
          <p:cNvPr id="55" name="TextBox 54">
            <a:extLst>
              <a:ext uri="{FF2B5EF4-FFF2-40B4-BE49-F238E27FC236}">
                <a16:creationId xmlns:a16="http://schemas.microsoft.com/office/drawing/2014/main" xmlns="" id="{39791B57-CC5A-BCC6-CDE5-775432D0FF45}"/>
              </a:ext>
            </a:extLst>
          </p:cNvPr>
          <p:cNvSpPr txBox="1"/>
          <p:nvPr/>
        </p:nvSpPr>
        <p:spPr>
          <a:xfrm>
            <a:off x="409939" y="5453180"/>
            <a:ext cx="2584327" cy="307777"/>
          </a:xfrm>
          <a:prstGeom prst="rect">
            <a:avLst/>
          </a:prstGeom>
          <a:noFill/>
        </p:spPr>
        <p:txBody>
          <a:bodyPr wrap="square">
            <a:spAutoFit/>
          </a:bodyPr>
          <a:lstStyle/>
          <a:p>
            <a:pPr algn="just"/>
            <a:r>
              <a:rPr lang="en-US" sz="1400" b="1" i="0" u="none" strike="noStrike" baseline="0" dirty="0" err="1">
                <a:solidFill>
                  <a:srgbClr val="006939"/>
                </a:solidFill>
                <a:latin typeface="Helvetica" pitchFamily="2" charset="0"/>
              </a:rPr>
              <a:t>Trạm</a:t>
            </a:r>
            <a:r>
              <a:rPr lang="en-US" sz="1400" b="1" i="0" u="none" strike="noStrike" baseline="0" dirty="0">
                <a:solidFill>
                  <a:srgbClr val="006939"/>
                </a:solidFill>
                <a:latin typeface="Helvetica" pitchFamily="2" charset="0"/>
              </a:rPr>
              <a:t> </a:t>
            </a:r>
            <a:r>
              <a:rPr lang="en-US" sz="1400" b="1" i="0" u="none" strike="noStrike" baseline="0" dirty="0" err="1">
                <a:solidFill>
                  <a:srgbClr val="006939"/>
                </a:solidFill>
                <a:latin typeface="Helvetica" pitchFamily="2" charset="0"/>
              </a:rPr>
              <a:t>xăng</a:t>
            </a:r>
            <a:r>
              <a:rPr lang="en-US" sz="1400" b="1" i="0" u="none" strike="noStrike" baseline="0" dirty="0">
                <a:solidFill>
                  <a:srgbClr val="006939"/>
                </a:solidFill>
                <a:latin typeface="Helvetica" pitchFamily="2" charset="0"/>
              </a:rPr>
              <a:t> </a:t>
            </a:r>
            <a:r>
              <a:rPr lang="en-US" sz="1400" b="1" i="0" u="none" strike="noStrike" baseline="0" dirty="0" err="1">
                <a:solidFill>
                  <a:srgbClr val="006939"/>
                </a:solidFill>
                <a:latin typeface="Helvetica" pitchFamily="2" charset="0"/>
              </a:rPr>
              <a:t>dầu</a:t>
            </a:r>
            <a:endParaRPr lang="en-US" sz="1400" dirty="0">
              <a:latin typeface="Helvetica" pitchFamily="2" charset="0"/>
            </a:endParaRPr>
          </a:p>
        </p:txBody>
      </p:sp>
      <p:sp>
        <p:nvSpPr>
          <p:cNvPr id="57" name="TextBox 56">
            <a:extLst>
              <a:ext uri="{FF2B5EF4-FFF2-40B4-BE49-F238E27FC236}">
                <a16:creationId xmlns:a16="http://schemas.microsoft.com/office/drawing/2014/main" xmlns="" id="{91532FA3-A360-C6DA-3B25-A23507C941B7}"/>
              </a:ext>
            </a:extLst>
          </p:cNvPr>
          <p:cNvSpPr txBox="1"/>
          <p:nvPr/>
        </p:nvSpPr>
        <p:spPr>
          <a:xfrm>
            <a:off x="409939" y="5828023"/>
            <a:ext cx="1955207" cy="307777"/>
          </a:xfrm>
          <a:prstGeom prst="rect">
            <a:avLst/>
          </a:prstGeom>
          <a:noFill/>
        </p:spPr>
        <p:txBody>
          <a:bodyPr wrap="square">
            <a:spAutoFit/>
          </a:bodyPr>
          <a:lstStyle/>
          <a:p>
            <a:pPr algn="just"/>
            <a:r>
              <a:rPr lang="en-US" sz="1400" b="1" i="0" u="none" strike="noStrike" baseline="0" dirty="0" err="1">
                <a:solidFill>
                  <a:srgbClr val="006939"/>
                </a:solidFill>
                <a:latin typeface="Helvetica" pitchFamily="2" charset="0"/>
              </a:rPr>
              <a:t>Bến</a:t>
            </a:r>
            <a:r>
              <a:rPr lang="en-US" sz="1400" b="1" i="0" u="none" strike="noStrike" baseline="0" dirty="0">
                <a:solidFill>
                  <a:srgbClr val="006939"/>
                </a:solidFill>
                <a:latin typeface="Helvetica" pitchFamily="2" charset="0"/>
              </a:rPr>
              <a:t> </a:t>
            </a:r>
            <a:r>
              <a:rPr lang="en-US" sz="1400" b="1" i="0" u="none" strike="noStrike" baseline="0" dirty="0" err="1">
                <a:solidFill>
                  <a:srgbClr val="006939"/>
                </a:solidFill>
                <a:latin typeface="Helvetica" pitchFamily="2" charset="0"/>
              </a:rPr>
              <a:t>xe</a:t>
            </a:r>
            <a:endParaRPr lang="en-US" sz="1400" dirty="0">
              <a:latin typeface="Helvetica" pitchFamily="2" charset="0"/>
            </a:endParaRPr>
          </a:p>
        </p:txBody>
      </p:sp>
      <p:sp>
        <p:nvSpPr>
          <p:cNvPr id="4" name="Content Placeholder 4">
            <a:extLst>
              <a:ext uri="{FF2B5EF4-FFF2-40B4-BE49-F238E27FC236}">
                <a16:creationId xmlns:a16="http://schemas.microsoft.com/office/drawing/2014/main" xmlns="" id="{2C95C5C6-ED36-501A-AD15-68B77DD68EEE}"/>
              </a:ext>
            </a:extLst>
          </p:cNvPr>
          <p:cNvSpPr txBox="1">
            <a:spLocks/>
          </p:cNvSpPr>
          <p:nvPr/>
        </p:nvSpPr>
        <p:spPr>
          <a:xfrm>
            <a:off x="409939" y="4346775"/>
            <a:ext cx="1622794"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a:solidFill>
                  <a:schemeClr val="bg2">
                    <a:lumMod val="50000"/>
                  </a:schemeClr>
                </a:solidFill>
              </a:rPr>
              <a:t>HỖ TRỢ VẬN TẢI</a:t>
            </a:r>
            <a:endParaRPr lang="x-none" sz="1200" b="1" cap="all" dirty="0">
              <a:solidFill>
                <a:schemeClr val="bg2">
                  <a:lumMod val="50000"/>
                </a:schemeClr>
              </a:solidFill>
            </a:endParaRPr>
          </a:p>
        </p:txBody>
      </p:sp>
      <p:cxnSp>
        <p:nvCxnSpPr>
          <p:cNvPr id="5" name="Straight Connector 4">
            <a:extLst>
              <a:ext uri="{FF2B5EF4-FFF2-40B4-BE49-F238E27FC236}">
                <a16:creationId xmlns:a16="http://schemas.microsoft.com/office/drawing/2014/main" xmlns="" id="{7532528E-6506-BBBA-EC3C-B25A7DC95E04}"/>
              </a:ext>
            </a:extLst>
          </p:cNvPr>
          <p:cNvCxnSpPr>
            <a:cxnSpLocks/>
          </p:cNvCxnSpPr>
          <p:nvPr/>
        </p:nvCxnSpPr>
        <p:spPr>
          <a:xfrm>
            <a:off x="514219" y="4707639"/>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xmlns="" id="{F9AC067F-489E-77CF-FC63-E6FBDDE43BFC}"/>
              </a:ext>
            </a:extLst>
          </p:cNvPr>
          <p:cNvSpPr txBox="1"/>
          <p:nvPr/>
        </p:nvSpPr>
        <p:spPr>
          <a:xfrm>
            <a:off x="10453053" y="2981647"/>
            <a:ext cx="1955207"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PTT</a:t>
            </a:r>
            <a:endParaRPr lang="en-US" sz="1400" dirty="0">
              <a:latin typeface="Helvetica" pitchFamily="2" charset="0"/>
            </a:endParaRPr>
          </a:p>
        </p:txBody>
      </p:sp>
      <p:cxnSp>
        <p:nvCxnSpPr>
          <p:cNvPr id="16" name="Straight Connector 15">
            <a:extLst>
              <a:ext uri="{FF2B5EF4-FFF2-40B4-BE49-F238E27FC236}">
                <a16:creationId xmlns:a16="http://schemas.microsoft.com/office/drawing/2014/main" xmlns="" id="{C84B9384-DF42-56A1-C5A7-C9030325AC36}"/>
              </a:ext>
            </a:extLst>
          </p:cNvPr>
          <p:cNvCxnSpPr>
            <a:cxnSpLocks/>
            <a:endCxn id="6" idx="1"/>
          </p:cNvCxnSpPr>
          <p:nvPr/>
        </p:nvCxnSpPr>
        <p:spPr>
          <a:xfrm>
            <a:off x="317055" y="1795662"/>
            <a:ext cx="5191137" cy="0"/>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xmlns="" id="{D069A84D-D3EA-345F-1015-1A3D559C9A54}"/>
              </a:ext>
            </a:extLst>
          </p:cNvPr>
          <p:cNvCxnSpPr>
            <a:cxnSpLocks/>
            <a:stCxn id="6" idx="3"/>
          </p:cNvCxnSpPr>
          <p:nvPr/>
        </p:nvCxnSpPr>
        <p:spPr>
          <a:xfrm flipV="1">
            <a:off x="6624640" y="1784489"/>
            <a:ext cx="4709396" cy="11173"/>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xmlns="" id="{D42DDC85-C607-062D-72E9-5E8DF8346DE5}"/>
              </a:ext>
            </a:extLst>
          </p:cNvPr>
          <p:cNvCxnSpPr>
            <a:cxnSpLocks/>
            <a:stCxn id="12" idx="0"/>
          </p:cNvCxnSpPr>
          <p:nvPr/>
        </p:nvCxnSpPr>
        <p:spPr>
          <a:xfrm flipV="1">
            <a:off x="11334036" y="1784490"/>
            <a:ext cx="0" cy="703781"/>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xmlns="" id="{C2EEB275-DC8A-183E-24B8-2F2D819CB85E}"/>
              </a:ext>
            </a:extLst>
          </p:cNvPr>
          <p:cNvCxnSpPr>
            <a:cxnSpLocks/>
          </p:cNvCxnSpPr>
          <p:nvPr/>
        </p:nvCxnSpPr>
        <p:spPr>
          <a:xfrm flipV="1">
            <a:off x="9487954" y="1784489"/>
            <a:ext cx="0" cy="703781"/>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xmlns="" id="{E3D793EF-0F10-BFCF-D074-E00F523728C5}"/>
              </a:ext>
            </a:extLst>
          </p:cNvPr>
          <p:cNvCxnSpPr>
            <a:cxnSpLocks/>
          </p:cNvCxnSpPr>
          <p:nvPr/>
        </p:nvCxnSpPr>
        <p:spPr>
          <a:xfrm flipV="1">
            <a:off x="7630873" y="1784488"/>
            <a:ext cx="0" cy="703781"/>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xmlns="" id="{9D1BE819-3C45-F8A8-AC27-8DF91EE6300C}"/>
              </a:ext>
            </a:extLst>
          </p:cNvPr>
          <p:cNvCxnSpPr>
            <a:cxnSpLocks/>
          </p:cNvCxnSpPr>
          <p:nvPr/>
        </p:nvCxnSpPr>
        <p:spPr>
          <a:xfrm flipV="1">
            <a:off x="4369199" y="1784487"/>
            <a:ext cx="0" cy="703781"/>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xmlns="" id="{C466A2D2-41EB-0619-5A97-321025FC11DF}"/>
              </a:ext>
            </a:extLst>
          </p:cNvPr>
          <p:cNvCxnSpPr>
            <a:cxnSpLocks/>
          </p:cNvCxnSpPr>
          <p:nvPr/>
        </p:nvCxnSpPr>
        <p:spPr>
          <a:xfrm flipV="1">
            <a:off x="2753771" y="1784486"/>
            <a:ext cx="0" cy="703781"/>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xmlns="" id="{27E90671-BCE7-6736-D5D5-032881DF470B}"/>
              </a:ext>
            </a:extLst>
          </p:cNvPr>
          <p:cNvCxnSpPr>
            <a:cxnSpLocks/>
          </p:cNvCxnSpPr>
          <p:nvPr/>
        </p:nvCxnSpPr>
        <p:spPr>
          <a:xfrm flipH="1">
            <a:off x="317055" y="4517208"/>
            <a:ext cx="104394" cy="137"/>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xmlns="" id="{B56CCBD2-AB3D-D5DD-6E21-D25400961EC9}"/>
              </a:ext>
            </a:extLst>
          </p:cNvPr>
          <p:cNvCxnSpPr>
            <a:cxnSpLocks/>
          </p:cNvCxnSpPr>
          <p:nvPr/>
        </p:nvCxnSpPr>
        <p:spPr>
          <a:xfrm flipV="1">
            <a:off x="317055" y="1784486"/>
            <a:ext cx="0" cy="2741683"/>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xmlns="" id="{68345B33-4BAF-A721-2A32-F50DB40669A0}"/>
              </a:ext>
            </a:extLst>
          </p:cNvPr>
          <p:cNvCxnSpPr>
            <a:cxnSpLocks/>
          </p:cNvCxnSpPr>
          <p:nvPr/>
        </p:nvCxnSpPr>
        <p:spPr>
          <a:xfrm flipH="1">
            <a:off x="326897" y="2641905"/>
            <a:ext cx="104394" cy="137"/>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sp>
        <p:nvSpPr>
          <p:cNvPr id="64" name="Content Placeholder 4">
            <a:extLst>
              <a:ext uri="{FF2B5EF4-FFF2-40B4-BE49-F238E27FC236}">
                <a16:creationId xmlns:a16="http://schemas.microsoft.com/office/drawing/2014/main" xmlns="" id="{6427F864-E01F-8CED-A4A6-46533B3AF0CE}"/>
              </a:ext>
            </a:extLst>
          </p:cNvPr>
          <p:cNvSpPr txBox="1">
            <a:spLocks/>
          </p:cNvSpPr>
          <p:nvPr/>
        </p:nvSpPr>
        <p:spPr>
          <a:xfrm>
            <a:off x="5534843" y="3768599"/>
            <a:ext cx="1622794"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a:solidFill>
                  <a:schemeClr val="bg2">
                    <a:lumMod val="50000"/>
                  </a:schemeClr>
                </a:solidFill>
              </a:rPr>
              <a:t>XÂY DỰNG</a:t>
            </a:r>
            <a:endParaRPr lang="x-none" sz="1200" b="1" cap="all" dirty="0">
              <a:solidFill>
                <a:schemeClr val="bg2">
                  <a:lumMod val="50000"/>
                </a:schemeClr>
              </a:solidFill>
            </a:endParaRPr>
          </a:p>
        </p:txBody>
      </p:sp>
      <p:sp>
        <p:nvSpPr>
          <p:cNvPr id="65" name="TextBox 64">
            <a:extLst>
              <a:ext uri="{FF2B5EF4-FFF2-40B4-BE49-F238E27FC236}">
                <a16:creationId xmlns:a16="http://schemas.microsoft.com/office/drawing/2014/main" xmlns="" id="{8F938FD7-9EC0-C1CD-982C-86DD3683B23F}"/>
              </a:ext>
            </a:extLst>
          </p:cNvPr>
          <p:cNvSpPr txBox="1"/>
          <p:nvPr/>
        </p:nvSpPr>
        <p:spPr>
          <a:xfrm>
            <a:off x="5508192" y="4151458"/>
            <a:ext cx="1955207" cy="307777"/>
          </a:xfrm>
          <a:prstGeom prst="rect">
            <a:avLst/>
          </a:prstGeom>
          <a:noFill/>
        </p:spPr>
        <p:txBody>
          <a:bodyPr wrap="square">
            <a:spAutoFit/>
          </a:bodyPr>
          <a:lstStyle/>
          <a:p>
            <a:pPr algn="just"/>
            <a:r>
              <a:rPr lang="en-US" sz="1400" b="1" i="0" u="none" strike="noStrike" baseline="0" dirty="0" err="1">
                <a:solidFill>
                  <a:srgbClr val="006939"/>
                </a:solidFill>
                <a:latin typeface="Helvetica" pitchFamily="2" charset="0"/>
              </a:rPr>
              <a:t>Hạ</a:t>
            </a:r>
            <a:r>
              <a:rPr lang="en-US" sz="1400" b="1" i="0" u="none" strike="noStrike" baseline="0" dirty="0">
                <a:solidFill>
                  <a:srgbClr val="006939"/>
                </a:solidFill>
                <a:latin typeface="Helvetica" pitchFamily="2" charset="0"/>
              </a:rPr>
              <a:t> </a:t>
            </a:r>
            <a:r>
              <a:rPr lang="en-US" sz="1400" b="1" i="0" u="none" strike="noStrike" baseline="0" dirty="0" err="1">
                <a:solidFill>
                  <a:srgbClr val="006939"/>
                </a:solidFill>
                <a:latin typeface="Helvetica" pitchFamily="2" charset="0"/>
              </a:rPr>
              <a:t>Tầng</a:t>
            </a:r>
            <a:r>
              <a:rPr lang="en-US" sz="1400" b="1" i="0" u="none" strike="noStrike" baseline="0" dirty="0">
                <a:solidFill>
                  <a:srgbClr val="006939"/>
                </a:solidFill>
                <a:latin typeface="Helvetica" pitchFamily="2" charset="0"/>
              </a:rPr>
              <a:t> </a:t>
            </a:r>
            <a:r>
              <a:rPr lang="en-US" sz="1400" b="1" i="0" u="none" strike="noStrike" baseline="0" dirty="0" err="1">
                <a:solidFill>
                  <a:srgbClr val="006939"/>
                </a:solidFill>
                <a:latin typeface="Helvetica" pitchFamily="2" charset="0"/>
              </a:rPr>
              <a:t>Kỹ</a:t>
            </a:r>
            <a:r>
              <a:rPr lang="en-US" sz="1400" b="1" i="0" u="none" strike="noStrike" baseline="0" dirty="0">
                <a:solidFill>
                  <a:srgbClr val="006939"/>
                </a:solidFill>
                <a:latin typeface="Helvetica" pitchFamily="2" charset="0"/>
              </a:rPr>
              <a:t> </a:t>
            </a:r>
            <a:r>
              <a:rPr lang="en-US" sz="1400" b="1" i="0" u="none" strike="noStrike" baseline="0" dirty="0" err="1">
                <a:solidFill>
                  <a:srgbClr val="006939"/>
                </a:solidFill>
                <a:latin typeface="Helvetica" pitchFamily="2" charset="0"/>
              </a:rPr>
              <a:t>Thuật</a:t>
            </a:r>
            <a:endParaRPr lang="en-US" sz="1400" dirty="0">
              <a:latin typeface="Helvetica" pitchFamily="2" charset="0"/>
            </a:endParaRPr>
          </a:p>
        </p:txBody>
      </p:sp>
      <p:cxnSp>
        <p:nvCxnSpPr>
          <p:cNvPr id="66" name="Straight Connector 65">
            <a:extLst>
              <a:ext uri="{FF2B5EF4-FFF2-40B4-BE49-F238E27FC236}">
                <a16:creationId xmlns:a16="http://schemas.microsoft.com/office/drawing/2014/main" xmlns="" id="{8933D030-C996-6F33-9006-CCE3840B2947}"/>
              </a:ext>
            </a:extLst>
          </p:cNvPr>
          <p:cNvCxnSpPr>
            <a:cxnSpLocks/>
          </p:cNvCxnSpPr>
          <p:nvPr/>
        </p:nvCxnSpPr>
        <p:spPr>
          <a:xfrm>
            <a:off x="5579403" y="4089616"/>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cxnSp>
        <p:nvCxnSpPr>
          <p:cNvPr id="67" name="Straight Connector 66">
            <a:extLst>
              <a:ext uri="{FF2B5EF4-FFF2-40B4-BE49-F238E27FC236}">
                <a16:creationId xmlns:a16="http://schemas.microsoft.com/office/drawing/2014/main" xmlns="" id="{5EA80D4D-18C3-4382-E778-DCC519C01051}"/>
              </a:ext>
            </a:extLst>
          </p:cNvPr>
          <p:cNvCxnSpPr>
            <a:cxnSpLocks/>
          </p:cNvCxnSpPr>
          <p:nvPr/>
        </p:nvCxnSpPr>
        <p:spPr>
          <a:xfrm flipH="1">
            <a:off x="5390664" y="3925134"/>
            <a:ext cx="104394" cy="137"/>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xmlns="" id="{5E6E29BB-7FCB-E3E5-3D5E-2A07881E46C4}"/>
              </a:ext>
            </a:extLst>
          </p:cNvPr>
          <p:cNvCxnSpPr>
            <a:cxnSpLocks/>
          </p:cNvCxnSpPr>
          <p:nvPr/>
        </p:nvCxnSpPr>
        <p:spPr>
          <a:xfrm flipV="1">
            <a:off x="5390664" y="1795662"/>
            <a:ext cx="0" cy="3757459"/>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xmlns="" id="{F12BD863-7690-4E99-8270-32FAD179DC20}"/>
              </a:ext>
            </a:extLst>
          </p:cNvPr>
          <p:cNvCxnSpPr>
            <a:cxnSpLocks/>
          </p:cNvCxnSpPr>
          <p:nvPr/>
        </p:nvCxnSpPr>
        <p:spPr>
          <a:xfrm flipH="1">
            <a:off x="5400506" y="2653081"/>
            <a:ext cx="104394" cy="137"/>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sp>
        <p:nvSpPr>
          <p:cNvPr id="70" name="Content Placeholder 4">
            <a:extLst>
              <a:ext uri="{FF2B5EF4-FFF2-40B4-BE49-F238E27FC236}">
                <a16:creationId xmlns:a16="http://schemas.microsoft.com/office/drawing/2014/main" xmlns="" id="{2B865F36-B879-A64F-7644-E9AE57249486}"/>
              </a:ext>
            </a:extLst>
          </p:cNvPr>
          <p:cNvSpPr txBox="1">
            <a:spLocks/>
          </p:cNvSpPr>
          <p:nvPr/>
        </p:nvSpPr>
        <p:spPr>
          <a:xfrm>
            <a:off x="5606054" y="5398275"/>
            <a:ext cx="1622794" cy="640080"/>
          </a:xfrm>
          <a:prstGeom prst="rect">
            <a:avLst/>
          </a:prstGeom>
          <a:noFill/>
          <a:ln w="12700">
            <a:noFill/>
            <a:prstDash val="sysDot"/>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cap="all" dirty="0">
                <a:solidFill>
                  <a:schemeClr val="bg2">
                    <a:lumMod val="50000"/>
                  </a:schemeClr>
                </a:solidFill>
              </a:rPr>
              <a:t>TÀI CHÍNH</a:t>
            </a:r>
            <a:endParaRPr lang="x-none" sz="1200" b="1" cap="all" dirty="0">
              <a:solidFill>
                <a:schemeClr val="bg2">
                  <a:lumMod val="50000"/>
                </a:schemeClr>
              </a:solidFill>
            </a:endParaRPr>
          </a:p>
        </p:txBody>
      </p:sp>
      <p:sp>
        <p:nvSpPr>
          <p:cNvPr id="71" name="TextBox 70">
            <a:extLst>
              <a:ext uri="{FF2B5EF4-FFF2-40B4-BE49-F238E27FC236}">
                <a16:creationId xmlns:a16="http://schemas.microsoft.com/office/drawing/2014/main" xmlns="" id="{6C21637A-D590-0A65-D1CA-9A94719DEBBD}"/>
              </a:ext>
            </a:extLst>
          </p:cNvPr>
          <p:cNvSpPr txBox="1"/>
          <p:nvPr/>
        </p:nvSpPr>
        <p:spPr>
          <a:xfrm>
            <a:off x="5579403" y="5781134"/>
            <a:ext cx="2948398" cy="307777"/>
          </a:xfrm>
          <a:prstGeom prst="rect">
            <a:avLst/>
          </a:prstGeom>
          <a:noFill/>
        </p:spPr>
        <p:txBody>
          <a:bodyPr wrap="square">
            <a:spAutoFit/>
          </a:bodyPr>
          <a:lstStyle/>
          <a:p>
            <a:pPr algn="just"/>
            <a:r>
              <a:rPr lang="en-US" sz="1400" b="1" i="0" u="none" strike="noStrike" baseline="0" dirty="0">
                <a:solidFill>
                  <a:srgbClr val="006939"/>
                </a:solidFill>
                <a:latin typeface="Helvetica" pitchFamily="2" charset="0"/>
              </a:rPr>
              <a:t>SHB </a:t>
            </a:r>
            <a:r>
              <a:rPr lang="en-US" sz="1400" i="0" u="none" strike="noStrike" baseline="0" dirty="0">
                <a:solidFill>
                  <a:schemeClr val="bg2">
                    <a:lumMod val="25000"/>
                  </a:schemeClr>
                </a:solidFill>
                <a:latin typeface="Helvetica" pitchFamily="2" charset="0"/>
              </a:rPr>
              <a:t>(</a:t>
            </a:r>
            <a:r>
              <a:rPr lang="en-US" sz="1400" i="0" u="none" strike="noStrike" baseline="0" dirty="0" err="1">
                <a:solidFill>
                  <a:schemeClr val="bg2">
                    <a:lumMod val="25000"/>
                  </a:schemeClr>
                </a:solidFill>
                <a:latin typeface="Helvetica" pitchFamily="2" charset="0"/>
              </a:rPr>
              <a:t>hợp</a:t>
            </a:r>
            <a:r>
              <a:rPr lang="en-US" sz="1400" i="0" u="none" strike="noStrike" baseline="0" dirty="0">
                <a:solidFill>
                  <a:schemeClr val="bg2">
                    <a:lumMod val="25000"/>
                  </a:schemeClr>
                </a:solidFill>
                <a:latin typeface="Helvetica" pitchFamily="2" charset="0"/>
              </a:rPr>
              <a:t> </a:t>
            </a:r>
            <a:r>
              <a:rPr lang="en-US" sz="1400" i="0" u="none" strike="noStrike" baseline="0" dirty="0" err="1">
                <a:solidFill>
                  <a:schemeClr val="bg2">
                    <a:lumMod val="25000"/>
                  </a:schemeClr>
                </a:solidFill>
                <a:latin typeface="Helvetica" pitchFamily="2" charset="0"/>
              </a:rPr>
              <a:t>tác</a:t>
            </a:r>
            <a:r>
              <a:rPr lang="en-US" sz="1400" i="0" u="none" strike="noStrike" baseline="0" dirty="0">
                <a:solidFill>
                  <a:schemeClr val="bg2">
                    <a:lumMod val="25000"/>
                  </a:schemeClr>
                </a:solidFill>
                <a:latin typeface="Helvetica" pitchFamily="2" charset="0"/>
              </a:rPr>
              <a:t> </a:t>
            </a:r>
            <a:r>
              <a:rPr lang="en-US" sz="1400" i="0" u="none" strike="noStrike" baseline="0" dirty="0" err="1">
                <a:solidFill>
                  <a:schemeClr val="bg2">
                    <a:lumMod val="25000"/>
                  </a:schemeClr>
                </a:solidFill>
                <a:latin typeface="Helvetica" pitchFamily="2" charset="0"/>
              </a:rPr>
              <a:t>chiến</a:t>
            </a:r>
            <a:r>
              <a:rPr lang="en-US" sz="1400" i="0" u="none" strike="noStrike" baseline="0" dirty="0">
                <a:solidFill>
                  <a:schemeClr val="bg2">
                    <a:lumMod val="25000"/>
                  </a:schemeClr>
                </a:solidFill>
                <a:latin typeface="Helvetica" pitchFamily="2" charset="0"/>
              </a:rPr>
              <a:t> </a:t>
            </a:r>
            <a:r>
              <a:rPr lang="en-US" sz="1400" i="0" u="none" strike="noStrike" baseline="0" dirty="0" err="1">
                <a:solidFill>
                  <a:schemeClr val="bg2">
                    <a:lumMod val="25000"/>
                  </a:schemeClr>
                </a:solidFill>
                <a:latin typeface="Helvetica" pitchFamily="2" charset="0"/>
              </a:rPr>
              <a:t>lược</a:t>
            </a:r>
            <a:r>
              <a:rPr lang="en-US" sz="1400" i="0" u="none" strike="noStrike" baseline="0" dirty="0">
                <a:solidFill>
                  <a:schemeClr val="bg2">
                    <a:lumMod val="25000"/>
                  </a:schemeClr>
                </a:solidFill>
                <a:latin typeface="Helvetica" pitchFamily="2" charset="0"/>
              </a:rPr>
              <a:t>)</a:t>
            </a:r>
            <a:endParaRPr lang="en-US" sz="1400" dirty="0">
              <a:solidFill>
                <a:schemeClr val="bg2">
                  <a:lumMod val="25000"/>
                </a:schemeClr>
              </a:solidFill>
              <a:latin typeface="Helvetica" pitchFamily="2" charset="0"/>
            </a:endParaRPr>
          </a:p>
        </p:txBody>
      </p:sp>
      <p:cxnSp>
        <p:nvCxnSpPr>
          <p:cNvPr id="72" name="Straight Connector 71">
            <a:extLst>
              <a:ext uri="{FF2B5EF4-FFF2-40B4-BE49-F238E27FC236}">
                <a16:creationId xmlns:a16="http://schemas.microsoft.com/office/drawing/2014/main" xmlns="" id="{3B06941F-374E-C513-68C4-295B44E4D300}"/>
              </a:ext>
            </a:extLst>
          </p:cNvPr>
          <p:cNvCxnSpPr>
            <a:cxnSpLocks/>
          </p:cNvCxnSpPr>
          <p:nvPr/>
        </p:nvCxnSpPr>
        <p:spPr>
          <a:xfrm>
            <a:off x="5650614" y="5719292"/>
            <a:ext cx="588794" cy="0"/>
          </a:xfrm>
          <a:prstGeom prst="line">
            <a:avLst/>
          </a:prstGeom>
          <a:ln>
            <a:solidFill>
              <a:srgbClr val="00643B"/>
            </a:solidFill>
          </a:ln>
        </p:spPr>
        <p:style>
          <a:lnRef idx="1">
            <a:schemeClr val="accent2"/>
          </a:lnRef>
          <a:fillRef idx="0">
            <a:schemeClr val="accent2"/>
          </a:fillRef>
          <a:effectRef idx="0">
            <a:schemeClr val="accent2"/>
          </a:effectRef>
          <a:fontRef idx="minor">
            <a:schemeClr val="tx1"/>
          </a:fontRef>
        </p:style>
      </p:cxnSp>
      <p:cxnSp>
        <p:nvCxnSpPr>
          <p:cNvPr id="76" name="Straight Connector 75">
            <a:extLst>
              <a:ext uri="{FF2B5EF4-FFF2-40B4-BE49-F238E27FC236}">
                <a16:creationId xmlns:a16="http://schemas.microsoft.com/office/drawing/2014/main" xmlns="" id="{2DAC0A9D-F5FC-1A40-D02F-9942714265E5}"/>
              </a:ext>
            </a:extLst>
          </p:cNvPr>
          <p:cNvCxnSpPr>
            <a:cxnSpLocks/>
          </p:cNvCxnSpPr>
          <p:nvPr/>
        </p:nvCxnSpPr>
        <p:spPr>
          <a:xfrm flipH="1">
            <a:off x="5401660" y="5548045"/>
            <a:ext cx="104394" cy="137"/>
          </a:xfrm>
          <a:prstGeom prst="line">
            <a:avLst/>
          </a:prstGeom>
          <a:ln w="3175">
            <a:solidFill>
              <a:schemeClr val="bg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9813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05D05-CECE-6AA3-E302-93914438C744}"/>
              </a:ext>
            </a:extLst>
          </p:cNvPr>
          <p:cNvSpPr>
            <a:spLocks noGrp="1"/>
          </p:cNvSpPr>
          <p:nvPr>
            <p:ph type="title"/>
          </p:nvPr>
        </p:nvSpPr>
        <p:spPr/>
        <p:txBody>
          <a:bodyPr/>
          <a:lstStyle/>
          <a:p>
            <a:r>
              <a:rPr lang="x-none" dirty="0"/>
              <a:t>GIỚI THIỆU LĨNH VỰC VẬN TẢI CỦA FUTA GROUP</a:t>
            </a:r>
          </a:p>
        </p:txBody>
      </p:sp>
      <p:sp>
        <p:nvSpPr>
          <p:cNvPr id="6" name="TextBox 5">
            <a:extLst>
              <a:ext uri="{FF2B5EF4-FFF2-40B4-BE49-F238E27FC236}">
                <a16:creationId xmlns:a16="http://schemas.microsoft.com/office/drawing/2014/main" xmlns="" id="{2E1C4181-1FA5-7D21-324C-E95EF57A4010}"/>
              </a:ext>
            </a:extLst>
          </p:cNvPr>
          <p:cNvSpPr txBox="1"/>
          <p:nvPr/>
        </p:nvSpPr>
        <p:spPr>
          <a:xfrm>
            <a:off x="751781" y="2828982"/>
            <a:ext cx="5849044" cy="646331"/>
          </a:xfrm>
          <a:prstGeom prst="rect">
            <a:avLst/>
          </a:prstGeom>
          <a:noFill/>
        </p:spPr>
        <p:txBody>
          <a:bodyPr wrap="square">
            <a:spAutoFit/>
          </a:bodyPr>
          <a:lstStyle/>
          <a:p>
            <a:pPr algn="just"/>
            <a:r>
              <a:rPr lang="vi-VN" sz="1200" b="1" i="0" u="none" strike="noStrike" baseline="0" dirty="0">
                <a:solidFill>
                  <a:srgbClr val="006939"/>
                </a:solidFill>
                <a:latin typeface="Helvetica" pitchFamily="2" charset="0"/>
              </a:rPr>
              <a:t>FUTA </a:t>
            </a:r>
            <a:r>
              <a:rPr lang="vi-VN" sz="1200" b="1" i="0" u="none" strike="noStrike" baseline="0" dirty="0">
                <a:solidFill>
                  <a:srgbClr val="EE1D24"/>
                </a:solidFill>
                <a:latin typeface="Helvetica" pitchFamily="2" charset="0"/>
              </a:rPr>
              <a:t>Bus Lines </a:t>
            </a:r>
            <a:r>
              <a:rPr lang="vi-VN" sz="1200" b="0" i="0" u="none" strike="noStrike" baseline="0" dirty="0">
                <a:solidFill>
                  <a:schemeClr val="bg2">
                    <a:lumMod val="25000"/>
                  </a:schemeClr>
                </a:solidFill>
                <a:latin typeface="Helvetica" pitchFamily="2" charset="0"/>
              </a:rPr>
              <a:t>hiện đang khai thác hơn </a:t>
            </a:r>
            <a:r>
              <a:rPr lang="vi-VN" sz="1200" i="0" u="none" strike="noStrike" baseline="0" dirty="0">
                <a:solidFill>
                  <a:schemeClr val="bg2">
                    <a:lumMod val="25000"/>
                  </a:schemeClr>
                </a:solidFill>
                <a:latin typeface="Helvetica" pitchFamily="2" charset="0"/>
              </a:rPr>
              <a:t>60 tuyến vận tải hành khách liên tỉnh cố định trải dài từ Nam ra</a:t>
            </a:r>
            <a:r>
              <a:rPr lang="en-US" sz="1200" i="0" u="none" strike="noStrike" baseline="0" dirty="0">
                <a:solidFill>
                  <a:schemeClr val="bg2">
                    <a:lumMod val="25000"/>
                  </a:schemeClr>
                </a:solidFill>
                <a:latin typeface="Helvetica" pitchFamily="2" charset="0"/>
              </a:rPr>
              <a:t> </a:t>
            </a:r>
            <a:r>
              <a:rPr lang="vi-VN" sz="1200" i="0" u="none" strike="noStrike" baseline="0" dirty="0">
                <a:solidFill>
                  <a:schemeClr val="bg2">
                    <a:lumMod val="25000"/>
                  </a:schemeClr>
                </a:solidFill>
                <a:latin typeface="Helvetica" pitchFamily="2" charset="0"/>
              </a:rPr>
              <a:t>Bắc với hơn 250 phòng vé và trạm trung chuyển, hơn 2,000 đầu xe các loại, phục vụ hơn 20 triệu lượt</a:t>
            </a:r>
            <a:r>
              <a:rPr lang="en-US" sz="1200" i="0" u="none" strike="noStrike" baseline="0" dirty="0">
                <a:solidFill>
                  <a:schemeClr val="bg2">
                    <a:lumMod val="25000"/>
                  </a:schemeClr>
                </a:solidFill>
                <a:latin typeface="Helvetica" pitchFamily="2" charset="0"/>
              </a:rPr>
              <a:t> </a:t>
            </a:r>
            <a:r>
              <a:rPr lang="en-US" sz="1200" i="0" u="none" strike="noStrike" baseline="0" dirty="0" err="1">
                <a:solidFill>
                  <a:schemeClr val="bg2">
                    <a:lumMod val="25000"/>
                  </a:schemeClr>
                </a:solidFill>
                <a:latin typeface="Helvetica" pitchFamily="2" charset="0"/>
              </a:rPr>
              <a:t>khách</a:t>
            </a:r>
            <a:r>
              <a:rPr lang="en-US" sz="1200" i="0" u="none" strike="noStrike" baseline="0" dirty="0">
                <a:solidFill>
                  <a:schemeClr val="bg2">
                    <a:lumMod val="25000"/>
                  </a:schemeClr>
                </a:solidFill>
                <a:latin typeface="Helvetica" pitchFamily="2" charset="0"/>
              </a:rPr>
              <a:t> </a:t>
            </a:r>
            <a:r>
              <a:rPr lang="en-US" sz="1200" i="0" u="none" strike="noStrike" baseline="0" dirty="0" err="1">
                <a:solidFill>
                  <a:schemeClr val="bg2">
                    <a:lumMod val="25000"/>
                  </a:schemeClr>
                </a:solidFill>
                <a:latin typeface="Helvetica" pitchFamily="2" charset="0"/>
              </a:rPr>
              <a:t>mỗi</a:t>
            </a:r>
            <a:r>
              <a:rPr lang="en-US" sz="1200" i="0" u="none" strike="noStrike" baseline="0" dirty="0">
                <a:solidFill>
                  <a:schemeClr val="bg2">
                    <a:lumMod val="25000"/>
                  </a:schemeClr>
                </a:solidFill>
                <a:latin typeface="Helvetica" pitchFamily="2" charset="0"/>
              </a:rPr>
              <a:t> </a:t>
            </a:r>
            <a:r>
              <a:rPr lang="en-US" sz="1200" i="0" u="none" strike="noStrike" baseline="0" dirty="0" err="1">
                <a:solidFill>
                  <a:schemeClr val="bg2">
                    <a:lumMod val="25000"/>
                  </a:schemeClr>
                </a:solidFill>
                <a:latin typeface="Helvetica" pitchFamily="2" charset="0"/>
              </a:rPr>
              <a:t>năm</a:t>
            </a:r>
            <a:r>
              <a:rPr lang="en-US" sz="1200" i="0" u="none" strike="noStrike" baseline="0" dirty="0">
                <a:solidFill>
                  <a:schemeClr val="bg2">
                    <a:lumMod val="25000"/>
                  </a:schemeClr>
                </a:solidFill>
                <a:latin typeface="Helvetica" pitchFamily="2" charset="0"/>
              </a:rPr>
              <a:t>.</a:t>
            </a:r>
            <a:endParaRPr lang="en-US" sz="1200" dirty="0">
              <a:solidFill>
                <a:schemeClr val="bg2">
                  <a:lumMod val="25000"/>
                </a:schemeClr>
              </a:solidFill>
              <a:latin typeface="Helvetica" pitchFamily="2" charset="0"/>
            </a:endParaRPr>
          </a:p>
        </p:txBody>
      </p:sp>
      <p:sp>
        <p:nvSpPr>
          <p:cNvPr id="8" name="TextBox 7">
            <a:extLst>
              <a:ext uri="{FF2B5EF4-FFF2-40B4-BE49-F238E27FC236}">
                <a16:creationId xmlns:a16="http://schemas.microsoft.com/office/drawing/2014/main" xmlns="" id="{FFB0C205-227F-4A2E-BFE2-CFD2AC40A6D7}"/>
              </a:ext>
            </a:extLst>
          </p:cNvPr>
          <p:cNvSpPr txBox="1"/>
          <p:nvPr/>
        </p:nvSpPr>
        <p:spPr>
          <a:xfrm>
            <a:off x="737888" y="3714223"/>
            <a:ext cx="5849043" cy="830997"/>
          </a:xfrm>
          <a:prstGeom prst="rect">
            <a:avLst/>
          </a:prstGeom>
          <a:noFill/>
        </p:spPr>
        <p:txBody>
          <a:bodyPr wrap="square">
            <a:spAutoFit/>
          </a:bodyPr>
          <a:lstStyle/>
          <a:p>
            <a:pPr algn="just"/>
            <a:r>
              <a:rPr lang="vi-VN" sz="1200" b="1" i="0" u="none" strike="noStrike" baseline="0" dirty="0">
                <a:solidFill>
                  <a:srgbClr val="006939"/>
                </a:solidFill>
                <a:latin typeface="Helvetica" pitchFamily="2" charset="0"/>
              </a:rPr>
              <a:t>FUTA </a:t>
            </a:r>
            <a:r>
              <a:rPr lang="en-US" sz="1200" b="1" i="0" u="none" strike="noStrike" baseline="0" dirty="0" err="1">
                <a:solidFill>
                  <a:srgbClr val="EE1D24"/>
                </a:solidFill>
                <a:latin typeface="Helvetica" pitchFamily="2" charset="0"/>
              </a:rPr>
              <a:t>CityB</a:t>
            </a:r>
            <a:r>
              <a:rPr lang="vi-VN" sz="1200" b="1" i="0" u="none" strike="noStrike" baseline="0" dirty="0">
                <a:solidFill>
                  <a:srgbClr val="EE1D24"/>
                </a:solidFill>
                <a:latin typeface="Helvetica" pitchFamily="2" charset="0"/>
              </a:rPr>
              <a:t>us </a:t>
            </a:r>
            <a:r>
              <a:rPr lang="en-US" sz="1200" b="0" i="0" u="none" strike="noStrike" baseline="0" dirty="0" err="1">
                <a:solidFill>
                  <a:srgbClr val="424143"/>
                </a:solidFill>
                <a:latin typeface="Helvetica" pitchFamily="2" charset="0"/>
              </a:rPr>
              <a:t>với</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hệ</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thống</a:t>
            </a:r>
            <a:r>
              <a:rPr lang="en-US" sz="1200" b="0" i="0" u="none" strike="noStrike" baseline="0" dirty="0">
                <a:solidFill>
                  <a:srgbClr val="424143"/>
                </a:solidFill>
                <a:latin typeface="Helvetica" pitchFamily="2" charset="0"/>
              </a:rPr>
              <a:t> x</a:t>
            </a:r>
            <a:r>
              <a:rPr lang="vi-VN" sz="1200" b="0" i="0" u="none" strike="noStrike" baseline="0" dirty="0">
                <a:solidFill>
                  <a:srgbClr val="424143"/>
                </a:solidFill>
                <a:latin typeface="Helvetica" pitchFamily="2" charset="0"/>
              </a:rPr>
              <a:t>e buýt trang bị đầy đủ tiện nghi như</a:t>
            </a:r>
            <a:r>
              <a:rPr lang="en-US" sz="1200" b="0" i="0" u="none" strike="noStrike" baseline="0" dirty="0">
                <a:solidFill>
                  <a:srgbClr val="424143"/>
                </a:solidFill>
                <a:latin typeface="Helvetica" pitchFamily="2" charset="0"/>
              </a:rPr>
              <a:t> </a:t>
            </a:r>
            <a:r>
              <a:rPr lang="vi-VN" sz="1200" b="0" i="0" u="none" strike="noStrike" baseline="0" dirty="0">
                <a:solidFill>
                  <a:srgbClr val="424143"/>
                </a:solidFill>
                <a:latin typeface="Helvetica" pitchFamily="2" charset="0"/>
              </a:rPr>
              <a:t>máy lạnh, wifi cùng đội ngũ tài xế và tiếp viên chuyên nghiệp</a:t>
            </a:r>
            <a:r>
              <a:rPr lang="en-US" sz="1200" b="0" i="0" u="none" strike="noStrike" baseline="0" dirty="0">
                <a:solidFill>
                  <a:srgbClr val="424143"/>
                </a:solidFill>
                <a:latin typeface="Helvetica" pitchFamily="2" charset="0"/>
              </a:rPr>
              <a:t>. </a:t>
            </a:r>
            <a:r>
              <a:rPr lang="vi-VN" sz="1200" i="0" u="none" strike="noStrike" baseline="0" dirty="0">
                <a:solidFill>
                  <a:schemeClr val="bg2">
                    <a:lumMod val="25000"/>
                  </a:schemeClr>
                </a:solidFill>
                <a:latin typeface="Helvetica" pitchFamily="2" charset="0"/>
              </a:rPr>
              <a:t>Hiện nay, xe buýt Phương Trang đã có mặt tại các thành phố lớn như Huế, Nha Trang, Đà Lạt, Cần</a:t>
            </a:r>
            <a:r>
              <a:rPr lang="en-US" sz="1200" i="0" u="none" strike="noStrike" baseline="0" dirty="0">
                <a:solidFill>
                  <a:schemeClr val="bg2">
                    <a:lumMod val="25000"/>
                  </a:schemeClr>
                </a:solidFill>
                <a:latin typeface="Helvetica" pitchFamily="2" charset="0"/>
              </a:rPr>
              <a:t> </a:t>
            </a:r>
            <a:r>
              <a:rPr lang="vi-VN" sz="1200" i="0" u="none" strike="noStrike" baseline="0" dirty="0">
                <a:solidFill>
                  <a:schemeClr val="bg2">
                    <a:lumMod val="25000"/>
                  </a:schemeClr>
                </a:solidFill>
                <a:latin typeface="Helvetica" pitchFamily="2" charset="0"/>
              </a:rPr>
              <a:t>Thơ, Đồng </a:t>
            </a:r>
            <a:r>
              <a:rPr lang="vi-VN" sz="1200" i="0" u="none" strike="noStrike" baseline="0" dirty="0" smtClean="0">
                <a:solidFill>
                  <a:schemeClr val="bg2">
                    <a:lumMod val="25000"/>
                  </a:schemeClr>
                </a:solidFill>
                <a:latin typeface="Helvetica" pitchFamily="2" charset="0"/>
              </a:rPr>
              <a:t>Tháp</a:t>
            </a:r>
            <a:r>
              <a:rPr lang="en-US" sz="1200" i="0" u="none" strike="noStrike" baseline="0" dirty="0" smtClean="0">
                <a:solidFill>
                  <a:schemeClr val="bg2">
                    <a:lumMod val="25000"/>
                  </a:schemeClr>
                </a:solidFill>
                <a:latin typeface="Helvetica" pitchFamily="2" charset="0"/>
              </a:rPr>
              <a:t>, </a:t>
            </a:r>
            <a:r>
              <a:rPr lang="en-US" sz="1200" i="0" u="none" strike="noStrike" baseline="0" dirty="0" err="1" smtClean="0">
                <a:solidFill>
                  <a:schemeClr val="bg2">
                    <a:lumMod val="25000"/>
                  </a:schemeClr>
                </a:solidFill>
                <a:latin typeface="Helvetica" pitchFamily="2" charset="0"/>
              </a:rPr>
              <a:t>Đà</a:t>
            </a:r>
            <a:r>
              <a:rPr lang="en-US" sz="1200" i="0" u="none" strike="noStrike" dirty="0" smtClean="0">
                <a:solidFill>
                  <a:schemeClr val="bg2">
                    <a:lumMod val="25000"/>
                  </a:schemeClr>
                </a:solidFill>
                <a:latin typeface="Helvetica" pitchFamily="2" charset="0"/>
              </a:rPr>
              <a:t> </a:t>
            </a:r>
            <a:r>
              <a:rPr lang="en-US" sz="1200" i="0" u="none" strike="noStrike" dirty="0" err="1" smtClean="0">
                <a:solidFill>
                  <a:schemeClr val="bg2">
                    <a:lumMod val="25000"/>
                  </a:schemeClr>
                </a:solidFill>
                <a:latin typeface="Helvetica" pitchFamily="2" charset="0"/>
              </a:rPr>
              <a:t>Nẵng</a:t>
            </a:r>
            <a:r>
              <a:rPr lang="en-US" sz="1200" i="0" u="none" strike="noStrike" dirty="0" smtClean="0">
                <a:solidFill>
                  <a:schemeClr val="bg2">
                    <a:lumMod val="25000"/>
                  </a:schemeClr>
                </a:solidFill>
                <a:latin typeface="Helvetica" pitchFamily="2" charset="0"/>
              </a:rPr>
              <a:t>, </a:t>
            </a:r>
            <a:r>
              <a:rPr lang="en-US" sz="1200" i="0" u="none" strike="noStrike" dirty="0" err="1" smtClean="0">
                <a:solidFill>
                  <a:schemeClr val="bg2">
                    <a:lumMod val="25000"/>
                  </a:schemeClr>
                </a:solidFill>
                <a:latin typeface="Helvetica" pitchFamily="2" charset="0"/>
              </a:rPr>
              <a:t>Hồ</a:t>
            </a:r>
            <a:r>
              <a:rPr lang="en-US" sz="1200" i="0" u="none" strike="noStrike" dirty="0" smtClean="0">
                <a:solidFill>
                  <a:schemeClr val="bg2">
                    <a:lumMod val="25000"/>
                  </a:schemeClr>
                </a:solidFill>
                <a:latin typeface="Helvetica" pitchFamily="2" charset="0"/>
              </a:rPr>
              <a:t> </a:t>
            </a:r>
            <a:r>
              <a:rPr lang="en-US" sz="1200" i="0" u="none" strike="noStrike" dirty="0" err="1" smtClean="0">
                <a:solidFill>
                  <a:schemeClr val="bg2">
                    <a:lumMod val="25000"/>
                  </a:schemeClr>
                </a:solidFill>
                <a:latin typeface="Helvetica" pitchFamily="2" charset="0"/>
              </a:rPr>
              <a:t>Chí</a:t>
            </a:r>
            <a:r>
              <a:rPr lang="en-US" sz="1200" i="0" u="none" strike="noStrike" dirty="0" smtClean="0">
                <a:solidFill>
                  <a:schemeClr val="bg2">
                    <a:lumMod val="25000"/>
                  </a:schemeClr>
                </a:solidFill>
                <a:latin typeface="Helvetica" pitchFamily="2" charset="0"/>
              </a:rPr>
              <a:t> </a:t>
            </a:r>
            <a:r>
              <a:rPr lang="en-US" sz="1200" i="0" u="none" strike="noStrike" dirty="0" err="1" smtClean="0">
                <a:solidFill>
                  <a:schemeClr val="bg2">
                    <a:lumMod val="25000"/>
                  </a:schemeClr>
                </a:solidFill>
                <a:latin typeface="Helvetica" pitchFamily="2" charset="0"/>
              </a:rPr>
              <a:t>Mình</a:t>
            </a:r>
            <a:r>
              <a:rPr lang="en-US" sz="1200" i="0" u="none" strike="noStrike" dirty="0" smtClean="0">
                <a:solidFill>
                  <a:schemeClr val="bg2">
                    <a:lumMod val="25000"/>
                  </a:schemeClr>
                </a:solidFill>
                <a:latin typeface="Helvetica" pitchFamily="2" charset="0"/>
              </a:rPr>
              <a:t>,….</a:t>
            </a:r>
            <a:r>
              <a:rPr lang="vi-VN" sz="1200" i="0" u="none" strike="noStrike" baseline="0" dirty="0" smtClean="0">
                <a:solidFill>
                  <a:schemeClr val="bg2">
                    <a:lumMod val="25000"/>
                  </a:schemeClr>
                </a:solidFill>
                <a:latin typeface="Helvetica" pitchFamily="2" charset="0"/>
              </a:rPr>
              <a:t>.</a:t>
            </a:r>
            <a:endParaRPr lang="en-US" sz="1200" dirty="0">
              <a:solidFill>
                <a:schemeClr val="bg2">
                  <a:lumMod val="25000"/>
                </a:schemeClr>
              </a:solidFill>
              <a:latin typeface="Helvetica" pitchFamily="2" charset="0"/>
            </a:endParaRPr>
          </a:p>
        </p:txBody>
      </p:sp>
      <p:pic>
        <p:nvPicPr>
          <p:cNvPr id="1034" name="Picture 10" descr="Vé xe Phương Trang | Về chúng tôi | FUTA Bus Lines | Tổng Đài đặt vé và  Chăm Sóc Khách Hàng 19006067">
            <a:extLst>
              <a:ext uri="{FF2B5EF4-FFF2-40B4-BE49-F238E27FC236}">
                <a16:creationId xmlns:a16="http://schemas.microsoft.com/office/drawing/2014/main" xmlns="" id="{6DC2D4CB-CEBA-8751-97E7-1AB637A0D3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381"/>
          <a:stretch/>
        </p:blipFill>
        <p:spPr bwMode="auto">
          <a:xfrm>
            <a:off x="6704599" y="1438167"/>
            <a:ext cx="4406257" cy="30938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xmlns="" id="{3EBCAF15-3293-A9D9-EFAE-01B4EB86F9D1}"/>
              </a:ext>
            </a:extLst>
          </p:cNvPr>
          <p:cNvPicPr>
            <a:picLocks noChangeAspect="1"/>
          </p:cNvPicPr>
          <p:nvPr/>
        </p:nvPicPr>
        <p:blipFill>
          <a:blip r:embed="rId3"/>
          <a:stretch>
            <a:fillRect/>
          </a:stretch>
        </p:blipFill>
        <p:spPr>
          <a:xfrm>
            <a:off x="737888" y="1539630"/>
            <a:ext cx="1085604" cy="888220"/>
          </a:xfrm>
          <a:prstGeom prst="rect">
            <a:avLst/>
          </a:prstGeom>
        </p:spPr>
      </p:pic>
      <p:pic>
        <p:nvPicPr>
          <p:cNvPr id="1026" name="Picture 2" descr="FUTA City B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599" y="4532005"/>
            <a:ext cx="272415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Xe buýt Phương Trang Tuyến xe buýt tại Phan Rang Ninh Thuận"/>
          <p:cNvPicPr>
            <a:picLocks noChangeAspect="1" noChangeArrowheads="1"/>
          </p:cNvPicPr>
          <p:nvPr/>
        </p:nvPicPr>
        <p:blipFill rotWithShape="1">
          <a:blip r:embed="rId5">
            <a:extLst>
              <a:ext uri="{28A0092B-C50C-407E-A947-70E740481C1C}">
                <a14:useLocalDpi xmlns:a14="http://schemas.microsoft.com/office/drawing/2010/main" val="0"/>
              </a:ext>
            </a:extLst>
          </a:blip>
          <a:srcRect t="-9278" r="28191" b="9278"/>
          <a:stretch/>
        </p:blipFill>
        <p:spPr bwMode="auto">
          <a:xfrm>
            <a:off x="9339332" y="4360554"/>
            <a:ext cx="1771524"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5263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7546B-2CB2-BA56-6CBD-F1AC30409320}"/>
              </a:ext>
            </a:extLst>
          </p:cNvPr>
          <p:cNvSpPr>
            <a:spLocks noGrp="1"/>
          </p:cNvSpPr>
          <p:nvPr>
            <p:ph type="title"/>
          </p:nvPr>
        </p:nvSpPr>
        <p:spPr/>
        <p:txBody>
          <a:bodyPr/>
          <a:lstStyle/>
          <a:p>
            <a:r>
              <a:rPr lang="x-none" dirty="0"/>
              <a:t>GIỚI THIỆU LĨNH VỰC VẬN CHUYỂN CỦA FUTA GROUP </a:t>
            </a:r>
          </a:p>
        </p:txBody>
      </p:sp>
      <p:sp>
        <p:nvSpPr>
          <p:cNvPr id="5" name="TextBox 4">
            <a:extLst>
              <a:ext uri="{FF2B5EF4-FFF2-40B4-BE49-F238E27FC236}">
                <a16:creationId xmlns:a16="http://schemas.microsoft.com/office/drawing/2014/main" xmlns="" id="{A42D477A-1393-2204-4007-E76FEE4CD453}"/>
              </a:ext>
            </a:extLst>
          </p:cNvPr>
          <p:cNvSpPr txBox="1"/>
          <p:nvPr/>
        </p:nvSpPr>
        <p:spPr>
          <a:xfrm>
            <a:off x="2109487" y="1539630"/>
            <a:ext cx="9001369" cy="646331"/>
          </a:xfrm>
          <a:prstGeom prst="rect">
            <a:avLst/>
          </a:prstGeom>
          <a:noFill/>
        </p:spPr>
        <p:txBody>
          <a:bodyPr wrap="square">
            <a:spAutoFit/>
          </a:bodyPr>
          <a:lstStyle/>
          <a:p>
            <a:pPr algn="just"/>
            <a:r>
              <a:rPr lang="en-US" sz="1200" b="1" i="0" u="none" strike="noStrike" baseline="0" dirty="0">
                <a:solidFill>
                  <a:srgbClr val="006939"/>
                </a:solidFill>
                <a:latin typeface="Helvetica" pitchFamily="2" charset="0"/>
              </a:rPr>
              <a:t>FUTA </a:t>
            </a:r>
            <a:r>
              <a:rPr lang="en-US" sz="1200" b="1" i="0" u="none" strike="noStrike" baseline="0" dirty="0">
                <a:solidFill>
                  <a:srgbClr val="2A3991"/>
                </a:solidFill>
                <a:latin typeface="Helvetica" pitchFamily="2" charset="0"/>
              </a:rPr>
              <a:t>Express </a:t>
            </a:r>
            <a:r>
              <a:rPr lang="en-US" sz="1200" b="0" i="0" u="none" strike="noStrike" baseline="0" dirty="0" err="1">
                <a:solidFill>
                  <a:srgbClr val="424143"/>
                </a:solidFill>
                <a:latin typeface="Helvetica" pitchFamily="2" charset="0"/>
              </a:rPr>
              <a:t>là</a:t>
            </a:r>
            <a:r>
              <a:rPr lang="en-US" sz="1200" b="0" i="0" u="none" strike="noStrike" baseline="0" dirty="0">
                <a:solidFill>
                  <a:srgbClr val="424143"/>
                </a:solidFill>
                <a:latin typeface="Helvetica" pitchFamily="2" charset="0"/>
              </a:rPr>
              <a:t> </a:t>
            </a:r>
            <a:r>
              <a:rPr lang="vi-VN" sz="1200" b="0" i="0" u="none" strike="noStrike" baseline="0" dirty="0">
                <a:solidFill>
                  <a:srgbClr val="424143"/>
                </a:solidFill>
                <a:latin typeface="Helvetica" pitchFamily="2" charset="0"/>
              </a:rPr>
              <a:t>đơn vị vận chuyển hàng hóa đáng tin cậy, hỗ </a:t>
            </a:r>
            <a:r>
              <a:rPr lang="vi-VN" sz="1200" b="0" i="0" u="none" strike="noStrike" baseline="0">
                <a:solidFill>
                  <a:srgbClr val="424143"/>
                </a:solidFill>
                <a:latin typeface="Helvetica" pitchFamily="2" charset="0"/>
              </a:rPr>
              <a:t>trợ Khách hàng </a:t>
            </a:r>
            <a:r>
              <a:rPr lang="vi-VN" sz="1200" b="0" i="0" u="none" strike="noStrike" baseline="0" dirty="0">
                <a:solidFill>
                  <a:srgbClr val="424143"/>
                </a:solidFill>
                <a:latin typeface="Helvetica" pitchFamily="2" charset="0"/>
              </a:rPr>
              <a:t>giao thương, trao gửi hàng</a:t>
            </a:r>
            <a:r>
              <a:rPr lang="en-US" sz="1200" b="0" i="0" u="none" strike="noStrike" baseline="0" dirty="0">
                <a:solidFill>
                  <a:srgbClr val="424143"/>
                </a:solidFill>
                <a:latin typeface="Helvetica" pitchFamily="2" charset="0"/>
              </a:rPr>
              <a:t> </a:t>
            </a:r>
            <a:r>
              <a:rPr lang="vi-VN" sz="1200" b="0" i="0" u="none" strike="noStrike" baseline="0" dirty="0">
                <a:solidFill>
                  <a:srgbClr val="424143"/>
                </a:solidFill>
                <a:latin typeface="Helvetica" pitchFamily="2" charset="0"/>
              </a:rPr>
              <a:t>hóa và phát triển kinh doanh. </a:t>
            </a:r>
            <a:r>
              <a:rPr lang="vi-VN" sz="1200" b="1" i="0" u="none" strike="noStrike" baseline="0" dirty="0">
                <a:solidFill>
                  <a:srgbClr val="006939"/>
                </a:solidFill>
                <a:latin typeface="Helvetica" pitchFamily="2" charset="0"/>
              </a:rPr>
              <a:t>FUTA </a:t>
            </a:r>
            <a:r>
              <a:rPr lang="vi-VN" sz="1200" b="1" i="0" u="none" strike="noStrike" baseline="0" dirty="0">
                <a:solidFill>
                  <a:srgbClr val="2A3991"/>
                </a:solidFill>
                <a:latin typeface="Helvetica" pitchFamily="2" charset="0"/>
              </a:rPr>
              <a:t>Express </a:t>
            </a:r>
            <a:r>
              <a:rPr lang="en-US" sz="1200" b="0" i="0" u="none" strike="noStrike" baseline="0" dirty="0" err="1">
                <a:solidFill>
                  <a:srgbClr val="424143"/>
                </a:solidFill>
                <a:latin typeface="Helvetica" pitchFamily="2" charset="0"/>
              </a:rPr>
              <a:t>với</a:t>
            </a:r>
            <a:r>
              <a:rPr lang="en-US" sz="1200" dirty="0">
                <a:solidFill>
                  <a:srgbClr val="424143"/>
                </a:solidFill>
                <a:latin typeface="Helvetica" pitchFamily="2" charset="0"/>
              </a:rPr>
              <a:t> </a:t>
            </a:r>
            <a:r>
              <a:rPr lang="en-US" sz="1200" dirty="0" err="1">
                <a:solidFill>
                  <a:srgbClr val="424143"/>
                </a:solidFill>
                <a:latin typeface="Helvetica" pitchFamily="2" charset="0"/>
              </a:rPr>
              <a:t>hệ</a:t>
            </a:r>
            <a:r>
              <a:rPr lang="en-US" sz="1200" dirty="0">
                <a:solidFill>
                  <a:srgbClr val="424143"/>
                </a:solidFill>
                <a:latin typeface="Helvetica" pitchFamily="2" charset="0"/>
              </a:rPr>
              <a:t> </a:t>
            </a:r>
            <a:r>
              <a:rPr lang="en-US" sz="1200" dirty="0" err="1">
                <a:solidFill>
                  <a:srgbClr val="424143"/>
                </a:solidFill>
                <a:latin typeface="Helvetica" pitchFamily="2" charset="0"/>
              </a:rPr>
              <a:t>thống</a:t>
            </a:r>
            <a:r>
              <a:rPr lang="vi-VN" sz="1200" b="0" i="0" u="none" strike="noStrike" baseline="0" dirty="0">
                <a:solidFill>
                  <a:srgbClr val="424143"/>
                </a:solidFill>
                <a:latin typeface="Helvetica" pitchFamily="2" charset="0"/>
              </a:rPr>
              <a:t> phòng giao dịch</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rộng</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khắp</a:t>
            </a:r>
            <a:r>
              <a:rPr lang="vi-VN" sz="1200" b="0" i="0" u="none" strike="noStrike" baseline="0" dirty="0">
                <a:solidFill>
                  <a:srgbClr val="424143"/>
                </a:solidFill>
                <a:latin typeface="Helvetica" pitchFamily="2" charset="0"/>
              </a:rPr>
              <a:t>, phương</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tiện</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và</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dịch</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vụ</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vận</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chuyển</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riêng</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biệt</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đảm</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bảo</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phục</a:t>
            </a:r>
            <a:r>
              <a:rPr lang="en-US" sz="1200" b="0" i="0" u="none" strike="noStrike" baseline="0" dirty="0">
                <a:solidFill>
                  <a:srgbClr val="424143"/>
                </a:solidFill>
                <a:latin typeface="Helvetica" pitchFamily="2" charset="0"/>
              </a:rPr>
              <a:t> </a:t>
            </a:r>
            <a:r>
              <a:rPr lang="en-US" sz="1200" b="0" i="0" u="none" strike="noStrike" baseline="0" err="1">
                <a:solidFill>
                  <a:srgbClr val="424143"/>
                </a:solidFill>
                <a:latin typeface="Helvetica" pitchFamily="2" charset="0"/>
              </a:rPr>
              <a:t>vụ</a:t>
            </a:r>
            <a:r>
              <a:rPr lang="en-US" sz="1200" b="0" i="0" u="none" strike="noStrike" baseline="0">
                <a:solidFill>
                  <a:srgbClr val="424143"/>
                </a:solidFill>
                <a:latin typeface="Helvetica" pitchFamily="2" charset="0"/>
              </a:rPr>
              <a:t> Khách hàng </a:t>
            </a:r>
            <a:r>
              <a:rPr lang="en-US" sz="1200" b="0" i="0" u="none" strike="noStrike" baseline="0" dirty="0" err="1">
                <a:solidFill>
                  <a:srgbClr val="424143"/>
                </a:solidFill>
                <a:latin typeface="Helvetica" pitchFamily="2" charset="0"/>
              </a:rPr>
              <a:t>một</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cách</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nhanh</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chóng</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và</a:t>
            </a:r>
            <a:r>
              <a:rPr lang="en-US" sz="1200" b="0" i="0" u="none" strike="noStrike" baseline="0" dirty="0">
                <a:solidFill>
                  <a:srgbClr val="424143"/>
                </a:solidFill>
                <a:latin typeface="Helvetica" pitchFamily="2" charset="0"/>
              </a:rPr>
              <a:t> an </a:t>
            </a:r>
            <a:r>
              <a:rPr lang="en-US" sz="1200" b="0" i="0" u="none" strike="noStrike" baseline="0" dirty="0" err="1">
                <a:solidFill>
                  <a:srgbClr val="424143"/>
                </a:solidFill>
                <a:latin typeface="Helvetica" pitchFamily="2" charset="0"/>
              </a:rPr>
              <a:t>toàn</a:t>
            </a:r>
            <a:r>
              <a:rPr lang="en-US" sz="1200" b="0" i="0" u="none" strike="noStrike" baseline="0" dirty="0">
                <a:solidFill>
                  <a:srgbClr val="424143"/>
                </a:solidFill>
                <a:latin typeface="Helvetica" pitchFamily="2" charset="0"/>
              </a:rPr>
              <a:t> </a:t>
            </a:r>
            <a:r>
              <a:rPr lang="en-US" sz="1200" b="0" i="0" u="none" strike="noStrike" baseline="0" dirty="0" err="1">
                <a:solidFill>
                  <a:srgbClr val="424143"/>
                </a:solidFill>
                <a:latin typeface="Helvetica" pitchFamily="2" charset="0"/>
              </a:rPr>
              <a:t>nhất</a:t>
            </a:r>
            <a:r>
              <a:rPr lang="en-US" sz="1200" b="0" i="0" u="none" strike="noStrike" baseline="0" dirty="0">
                <a:solidFill>
                  <a:srgbClr val="424143"/>
                </a:solidFill>
                <a:latin typeface="Helvetica" pitchFamily="2" charset="0"/>
              </a:rPr>
              <a:t>.</a:t>
            </a:r>
            <a:endParaRPr lang="en-US" sz="1200" dirty="0">
              <a:latin typeface="Helvetica" pitchFamily="2" charset="0"/>
            </a:endParaRPr>
          </a:p>
        </p:txBody>
      </p:sp>
      <p:pic>
        <p:nvPicPr>
          <p:cNvPr id="3076" name="Picture 4" descr="FUTA Express - Top 10 Dịch vụ vàng Việt Nam năm 2022">
            <a:extLst>
              <a:ext uri="{FF2B5EF4-FFF2-40B4-BE49-F238E27FC236}">
                <a16:creationId xmlns:a16="http://schemas.microsoft.com/office/drawing/2014/main" xmlns="" id="{4BD2A841-7CDD-2B6F-0831-E36AD03A17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1900" y="3274586"/>
            <a:ext cx="2230767" cy="223076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UTA Express - 10 năm một chặng đường phát triển | Báo Dân trí">
            <a:extLst>
              <a:ext uri="{FF2B5EF4-FFF2-40B4-BE49-F238E27FC236}">
                <a16:creationId xmlns:a16="http://schemas.microsoft.com/office/drawing/2014/main" xmlns="" id="{E679F16B-F660-4921-54AC-2FEE5B954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772" y="3278404"/>
            <a:ext cx="2381084" cy="2226949"/>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page7image36536528">
            <a:extLst>
              <a:ext uri="{FF2B5EF4-FFF2-40B4-BE49-F238E27FC236}">
                <a16:creationId xmlns:a16="http://schemas.microsoft.com/office/drawing/2014/main" xmlns="" id="{2F92A8B1-6351-B9F6-9978-708C637D7D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888" y="3274586"/>
            <a:ext cx="5656746" cy="22307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xmlns="" id="{7AD3BD74-3760-814E-5546-5F6FF8A6248D}"/>
              </a:ext>
            </a:extLst>
          </p:cNvPr>
          <p:cNvPicPr>
            <a:picLocks noChangeAspect="1"/>
          </p:cNvPicPr>
          <p:nvPr/>
        </p:nvPicPr>
        <p:blipFill>
          <a:blip r:embed="rId5"/>
          <a:stretch>
            <a:fillRect/>
          </a:stretch>
        </p:blipFill>
        <p:spPr>
          <a:xfrm>
            <a:off x="737888" y="1539630"/>
            <a:ext cx="1085604" cy="888220"/>
          </a:xfrm>
          <a:prstGeom prst="rect">
            <a:avLst/>
          </a:prstGeom>
        </p:spPr>
      </p:pic>
    </p:spTree>
    <p:extLst>
      <p:ext uri="{BB962C8B-B14F-4D97-AF65-F5344CB8AC3E}">
        <p14:creationId xmlns:p14="http://schemas.microsoft.com/office/powerpoint/2010/main" val="21672665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7546B-2CB2-BA56-6CBD-F1AC30409320}"/>
              </a:ext>
            </a:extLst>
          </p:cNvPr>
          <p:cNvSpPr>
            <a:spLocks noGrp="1"/>
          </p:cNvSpPr>
          <p:nvPr>
            <p:ph type="title"/>
          </p:nvPr>
        </p:nvSpPr>
        <p:spPr/>
        <p:txBody>
          <a:bodyPr/>
          <a:lstStyle/>
          <a:p>
            <a:r>
              <a:rPr lang="x-none" dirty="0"/>
              <a:t>GIỚI THIỆU LĨNH VỰC HỖ TRỢ VẬN TẢI CỦA FUTA GROUP </a:t>
            </a:r>
          </a:p>
        </p:txBody>
      </p:sp>
      <p:sp>
        <p:nvSpPr>
          <p:cNvPr id="5" name="TextBox 4">
            <a:extLst>
              <a:ext uri="{FF2B5EF4-FFF2-40B4-BE49-F238E27FC236}">
                <a16:creationId xmlns:a16="http://schemas.microsoft.com/office/drawing/2014/main" xmlns="" id="{AB490E6F-28A8-9040-F5B9-F9653DAEEE51}"/>
              </a:ext>
            </a:extLst>
          </p:cNvPr>
          <p:cNvSpPr txBox="1"/>
          <p:nvPr/>
        </p:nvSpPr>
        <p:spPr>
          <a:xfrm>
            <a:off x="2131557" y="1539630"/>
            <a:ext cx="9541331" cy="1200329"/>
          </a:xfrm>
          <a:prstGeom prst="rect">
            <a:avLst/>
          </a:prstGeom>
          <a:noFill/>
        </p:spPr>
        <p:txBody>
          <a:bodyPr wrap="square">
            <a:spAutoFit/>
          </a:bodyPr>
          <a:lstStyle/>
          <a:p>
            <a:r>
              <a:rPr lang="en-US" sz="1200" b="1" i="0" u="none" strike="noStrike" baseline="0" dirty="0">
                <a:solidFill>
                  <a:srgbClr val="006939"/>
                </a:solidFill>
                <a:latin typeface="Helvetica" pitchFamily="2" charset="0"/>
              </a:rPr>
              <a:t>FUTA </a:t>
            </a:r>
            <a:r>
              <a:rPr lang="en-US" sz="1200" b="1" i="0" u="none" strike="noStrike" baseline="0" dirty="0">
                <a:solidFill>
                  <a:srgbClr val="EE1D24"/>
                </a:solidFill>
                <a:latin typeface="Helvetica" pitchFamily="2" charset="0"/>
              </a:rPr>
              <a:t>Group</a:t>
            </a:r>
            <a:r>
              <a:rPr lang="en-US" sz="1200" b="1" i="0" u="none" strike="noStrike" baseline="0" dirty="0">
                <a:solidFill>
                  <a:srgbClr val="2A3991"/>
                </a:solidFill>
                <a:latin typeface="Helvetica" pitchFamily="2" charset="0"/>
              </a:rPr>
              <a:t> </a:t>
            </a:r>
            <a:r>
              <a:rPr lang="en-US" sz="1200" dirty="0" err="1">
                <a:solidFill>
                  <a:schemeClr val="bg2">
                    <a:lumMod val="25000"/>
                  </a:schemeClr>
                </a:solidFill>
                <a:latin typeface="Helvetica" pitchFamily="2" charset="0"/>
              </a:rPr>
              <a:t>đầu</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tư</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xây</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dựng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và</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vận</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hành</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chuỗi</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hệ</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thống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hỗ</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trợ</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vận</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tâỉ</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và</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vận</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chuyển</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quy</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mô</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lớn</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khắp</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các</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tình</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thành</a:t>
            </a:r>
            <a:r>
              <a:rPr lang="en-US" sz="1200" dirty="0">
                <a:solidFill>
                  <a:schemeClr val="bg2">
                    <a:lumMod val="25000"/>
                  </a:schemeClr>
                </a:solidFill>
                <a:latin typeface="Helvetica" pitchFamily="2" charset="0"/>
              </a:rPr>
              <a:t>:</a:t>
            </a:r>
          </a:p>
          <a:p>
            <a:pPr marL="171450" indent="-171450">
              <a:buFont typeface="Arial" panose="020B0604020202020204" pitchFamily="34" charset="0"/>
              <a:buChar char="•"/>
            </a:pPr>
            <a:r>
              <a:rPr lang="en-US" sz="1200" dirty="0" err="1">
                <a:solidFill>
                  <a:schemeClr val="bg2">
                    <a:lumMod val="25000"/>
                  </a:schemeClr>
                </a:solidFill>
                <a:latin typeface="Helvetica" pitchFamily="2" charset="0"/>
              </a:rPr>
              <a:t>Hệ</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thống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trạm</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dừng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chân</a:t>
            </a:r>
            <a:r>
              <a:rPr lang="en-US" sz="1200" dirty="0">
                <a:solidFill>
                  <a:schemeClr val="bg2">
                    <a:lumMod val="25000"/>
                  </a:schemeClr>
                </a:solidFill>
                <a:latin typeface="Helvetica" pitchFamily="2" charset="0"/>
              </a:rPr>
              <a:t>;</a:t>
            </a:r>
          </a:p>
          <a:p>
            <a:pPr marL="171450" indent="-171450">
              <a:buFont typeface="Arial" panose="020B0604020202020204" pitchFamily="34" charset="0"/>
              <a:buChar char="•"/>
            </a:pPr>
            <a:r>
              <a:rPr lang="en-US" sz="1200" dirty="0" err="1">
                <a:solidFill>
                  <a:schemeClr val="bg2">
                    <a:lumMod val="25000"/>
                  </a:schemeClr>
                </a:solidFill>
                <a:latin typeface="Helvetica" pitchFamily="2" charset="0"/>
              </a:rPr>
              <a:t>Chuỗi</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siêu</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thị</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theo</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trạm</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dừng</a:t>
            </a:r>
            <a:r>
              <a:rPr lang="en-US" sz="1200" dirty="0">
                <a:solidFill>
                  <a:schemeClr val="bg2">
                    <a:lumMod val="25000"/>
                  </a:schemeClr>
                </a:solidFill>
                <a:latin typeface="Helvetica" pitchFamily="2" charset="0"/>
              </a:rPr>
              <a:t>;</a:t>
            </a:r>
          </a:p>
          <a:p>
            <a:pPr marL="171450" indent="-171450">
              <a:buFont typeface="Arial" panose="020B0604020202020204" pitchFamily="34" charset="0"/>
              <a:buChar char="•"/>
            </a:pPr>
            <a:r>
              <a:rPr lang="en-US" sz="1200" dirty="0" err="1">
                <a:solidFill>
                  <a:schemeClr val="bg2">
                    <a:lumMod val="25000"/>
                  </a:schemeClr>
                </a:solidFill>
                <a:latin typeface="Helvetica" pitchFamily="2" charset="0"/>
              </a:rPr>
              <a:t>Hệ</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thống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trạm</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kinh</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doanh</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xăng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dầu</a:t>
            </a:r>
            <a:r>
              <a:rPr lang="en-US" sz="1200" dirty="0">
                <a:solidFill>
                  <a:schemeClr val="bg2">
                    <a:lumMod val="25000"/>
                  </a:schemeClr>
                </a:solidFill>
                <a:latin typeface="Helvetica" pitchFamily="2" charset="0"/>
              </a:rPr>
              <a:t>;</a:t>
            </a:r>
          </a:p>
          <a:p>
            <a:pPr marL="171450" indent="-171450">
              <a:buFont typeface="Arial" panose="020B0604020202020204" pitchFamily="34" charset="0"/>
              <a:buChar char="•"/>
            </a:pPr>
            <a:r>
              <a:rPr lang="en-US" sz="1200" dirty="0" err="1">
                <a:solidFill>
                  <a:schemeClr val="bg2">
                    <a:lumMod val="25000"/>
                  </a:schemeClr>
                </a:solidFill>
                <a:latin typeface="Helvetica" pitchFamily="2" charset="0"/>
              </a:rPr>
              <a:t>Hệ</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thống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hơn</a:t>
            </a:r>
            <a:r>
              <a:rPr lang="en-US" sz="1200" dirty="0">
                <a:solidFill>
                  <a:schemeClr val="bg2">
                    <a:lumMod val="25000"/>
                  </a:schemeClr>
                </a:solidFill>
                <a:latin typeface="Helvetica" pitchFamily="2" charset="0"/>
              </a:rPr>
              <a:t> 20 </a:t>
            </a:r>
            <a:r>
              <a:rPr lang="en-US" sz="1200" dirty="0" err="1">
                <a:solidFill>
                  <a:schemeClr val="bg2">
                    <a:lumMod val="25000"/>
                  </a:schemeClr>
                </a:solidFill>
                <a:latin typeface="Helvetica" pitchFamily="2" charset="0"/>
              </a:rPr>
              <a:t>bến</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xe</a:t>
            </a:r>
            <a:r>
              <a:rPr lang="en-US" sz="1200" dirty="0">
                <a:solidFill>
                  <a:schemeClr val="bg2">
                    <a:lumMod val="25000"/>
                  </a:schemeClr>
                </a:solidFill>
                <a:latin typeface="Helvetica" pitchFamily="2" charset="0"/>
              </a:rPr>
              <a:t>;</a:t>
            </a:r>
          </a:p>
          <a:p>
            <a:pPr marL="171450" indent="-171450">
              <a:buFont typeface="Arial" panose="020B0604020202020204" pitchFamily="34" charset="0"/>
              <a:buChar char="•"/>
            </a:pPr>
            <a:r>
              <a:rPr lang="en-US" sz="1200" dirty="0" err="1">
                <a:solidFill>
                  <a:schemeClr val="bg2">
                    <a:lumMod val="25000"/>
                  </a:schemeClr>
                </a:solidFill>
                <a:latin typeface="Helvetica" pitchFamily="2" charset="0"/>
              </a:rPr>
              <a:t>Xưởng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sửa</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chữa</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xe</a:t>
            </a:r>
            <a:r>
              <a:rPr lang="en-US" sz="1200" dirty="0">
                <a:solidFill>
                  <a:schemeClr val="bg2">
                    <a:lumMod val="25000"/>
                  </a:schemeClr>
                </a:solidFill>
                <a:latin typeface="Helvetica" pitchFamily="2" charset="0"/>
              </a:rPr>
              <a:t>.</a:t>
            </a:r>
            <a:endParaRPr lang="en-US" sz="1200" dirty="0">
              <a:latin typeface="Helvetica" pitchFamily="2" charset="0"/>
            </a:endParaRPr>
          </a:p>
        </p:txBody>
      </p:sp>
      <p:sp>
        <p:nvSpPr>
          <p:cNvPr id="7" name="TextBox 6">
            <a:extLst>
              <a:ext uri="{FF2B5EF4-FFF2-40B4-BE49-F238E27FC236}">
                <a16:creationId xmlns:a16="http://schemas.microsoft.com/office/drawing/2014/main" xmlns="" id="{9ED9A411-D954-D228-59A3-15B20E9C4126}"/>
              </a:ext>
            </a:extLst>
          </p:cNvPr>
          <p:cNvSpPr txBox="1"/>
          <p:nvPr/>
        </p:nvSpPr>
        <p:spPr>
          <a:xfrm>
            <a:off x="595256" y="5875970"/>
            <a:ext cx="4981498" cy="261610"/>
          </a:xfrm>
          <a:prstGeom prst="rect">
            <a:avLst/>
          </a:prstGeom>
          <a:noFill/>
        </p:spPr>
        <p:txBody>
          <a:bodyPr wrap="square">
            <a:spAutoFit/>
          </a:bodyPr>
          <a:lstStyle/>
          <a:p>
            <a:pPr algn="just"/>
            <a:r>
              <a:rPr lang="en-US" sz="1100" dirty="0" err="1">
                <a:solidFill>
                  <a:schemeClr val="bg2">
                    <a:lumMod val="25000"/>
                  </a:schemeClr>
                </a:solidFill>
                <a:latin typeface="Helvetica" pitchFamily="2" charset="0"/>
              </a:rPr>
              <a:t>Trạm</a:t>
            </a:r>
            <a:r>
              <a:rPr lang="en-US" sz="1100" dirty="0">
                <a:solidFill>
                  <a:schemeClr val="bg2">
                    <a:lumMod val="25000"/>
                  </a:schemeClr>
                </a:solidFill>
                <a:latin typeface="Helvetica" pitchFamily="2" charset="0"/>
              </a:rPr>
              <a:t> Phúc </a:t>
            </a:r>
            <a:r>
              <a:rPr lang="en-US" sz="1100" dirty="0" err="1">
                <a:solidFill>
                  <a:schemeClr val="bg2">
                    <a:lumMod val="25000"/>
                  </a:schemeClr>
                </a:solidFill>
                <a:latin typeface="Helvetica" pitchFamily="2" charset="0"/>
              </a:rPr>
              <a:t>Lộc</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tỉnh</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Tiền</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Giang</a:t>
            </a:r>
            <a:r>
              <a:rPr lang="en-US" sz="1100" dirty="0">
                <a:solidFill>
                  <a:schemeClr val="bg2">
                    <a:lumMod val="25000"/>
                  </a:schemeClr>
                </a:solidFill>
                <a:latin typeface="Helvetica" pitchFamily="2" charset="0"/>
              </a:rPr>
              <a:t>) </a:t>
            </a:r>
          </a:p>
        </p:txBody>
      </p:sp>
      <p:sp>
        <p:nvSpPr>
          <p:cNvPr id="8" name="TextBox 7">
            <a:extLst>
              <a:ext uri="{FF2B5EF4-FFF2-40B4-BE49-F238E27FC236}">
                <a16:creationId xmlns:a16="http://schemas.microsoft.com/office/drawing/2014/main" xmlns="" id="{E365456D-A942-F25A-6065-54F0182EC880}"/>
              </a:ext>
            </a:extLst>
          </p:cNvPr>
          <p:cNvSpPr txBox="1"/>
          <p:nvPr/>
        </p:nvSpPr>
        <p:spPr>
          <a:xfrm>
            <a:off x="3820423" y="5875970"/>
            <a:ext cx="4981498" cy="261610"/>
          </a:xfrm>
          <a:prstGeom prst="rect">
            <a:avLst/>
          </a:prstGeom>
          <a:noFill/>
        </p:spPr>
        <p:txBody>
          <a:bodyPr wrap="square">
            <a:spAutoFit/>
          </a:bodyPr>
          <a:lstStyle/>
          <a:p>
            <a:pPr algn="just"/>
            <a:r>
              <a:rPr lang="en-US" sz="1100" dirty="0" err="1">
                <a:solidFill>
                  <a:schemeClr val="bg2">
                    <a:lumMod val="25000"/>
                  </a:schemeClr>
                </a:solidFill>
                <a:latin typeface="Helvetica" pitchFamily="2" charset="0"/>
              </a:rPr>
              <a:t>Trạm</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Madagoui</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tỉnh</a:t>
            </a:r>
            <a:r>
              <a:rPr lang="en-US" sz="1100" dirty="0">
                <a:solidFill>
                  <a:schemeClr val="bg2">
                    <a:lumMod val="25000"/>
                  </a:schemeClr>
                </a:solidFill>
                <a:latin typeface="Helvetica" pitchFamily="2" charset="0"/>
              </a:rPr>
              <a:t> Lâm </a:t>
            </a:r>
            <a:r>
              <a:rPr lang="en-US" sz="1100" dirty="0" err="1">
                <a:solidFill>
                  <a:schemeClr val="bg2">
                    <a:lumMod val="25000"/>
                  </a:schemeClr>
                </a:solidFill>
                <a:latin typeface="Helvetica" pitchFamily="2" charset="0"/>
              </a:rPr>
              <a:t>Đồng</a:t>
            </a:r>
            <a:r>
              <a:rPr lang="en-US" sz="1100" dirty="0">
                <a:solidFill>
                  <a:schemeClr val="bg2">
                    <a:lumMod val="25000"/>
                  </a:schemeClr>
                </a:solidFill>
                <a:latin typeface="Helvetica" pitchFamily="2" charset="0"/>
              </a:rPr>
              <a:t>) – </a:t>
            </a:r>
            <a:r>
              <a:rPr lang="en-US" sz="1100" dirty="0" err="1">
                <a:solidFill>
                  <a:schemeClr val="bg2">
                    <a:lumMod val="25000"/>
                  </a:schemeClr>
                </a:solidFill>
                <a:latin typeface="Helvetica" pitchFamily="2" charset="0"/>
              </a:rPr>
              <a:t>rộng</a:t>
            </a:r>
            <a:r>
              <a:rPr lang="en-US" sz="1100" dirty="0">
                <a:solidFill>
                  <a:schemeClr val="bg2">
                    <a:lumMod val="25000"/>
                  </a:schemeClr>
                </a:solidFill>
                <a:latin typeface="Helvetica" pitchFamily="2" charset="0"/>
              </a:rPr>
              <a:t> 1.693 m</a:t>
            </a:r>
            <a:r>
              <a:rPr lang="en-US" sz="1100" baseline="30000" dirty="0">
                <a:solidFill>
                  <a:schemeClr val="bg2">
                    <a:lumMod val="25000"/>
                  </a:schemeClr>
                </a:solidFill>
                <a:latin typeface="Helvetica" pitchFamily="2" charset="0"/>
              </a:rPr>
              <a:t>2</a:t>
            </a:r>
          </a:p>
        </p:txBody>
      </p:sp>
      <p:pic>
        <p:nvPicPr>
          <p:cNvPr id="9" name="Picture 8">
            <a:extLst>
              <a:ext uri="{FF2B5EF4-FFF2-40B4-BE49-F238E27FC236}">
                <a16:creationId xmlns:a16="http://schemas.microsoft.com/office/drawing/2014/main" xmlns="" id="{44EF61EE-C624-EE7D-E49A-353768942D3D}"/>
              </a:ext>
            </a:extLst>
          </p:cNvPr>
          <p:cNvPicPr>
            <a:picLocks noChangeAspect="1"/>
          </p:cNvPicPr>
          <p:nvPr/>
        </p:nvPicPr>
        <p:blipFill>
          <a:blip r:embed="rId2"/>
          <a:stretch>
            <a:fillRect/>
          </a:stretch>
        </p:blipFill>
        <p:spPr>
          <a:xfrm>
            <a:off x="737888" y="1539630"/>
            <a:ext cx="1085604" cy="888220"/>
          </a:xfrm>
          <a:prstGeom prst="rect">
            <a:avLst/>
          </a:prstGeom>
        </p:spPr>
      </p:pic>
      <p:pic>
        <p:nvPicPr>
          <p:cNvPr id="2057" name="Picture 9" descr="Xe Phương Trang đi Đà Lạt từ các tỉnh - Thông tin giá vé và lịch trình 2022">
            <a:extLst>
              <a:ext uri="{FF2B5EF4-FFF2-40B4-BE49-F238E27FC236}">
                <a16:creationId xmlns:a16="http://schemas.microsoft.com/office/drawing/2014/main" xmlns="" id="{E63948C2-896D-2141-12D7-C90D6C8676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32" t="-579" r="-403" b="579"/>
          <a:stretch/>
        </p:blipFill>
        <p:spPr bwMode="auto">
          <a:xfrm>
            <a:off x="8023856" y="3520692"/>
            <a:ext cx="3356887" cy="225654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Vé xe Phương Trang | Về chúng tôi | FUTA Bus Lines | Tổng Đài đặt vé và  Chăm Sóc Khách Hàng 19006067">
            <a:extLst>
              <a:ext uri="{FF2B5EF4-FFF2-40B4-BE49-F238E27FC236}">
                <a16:creationId xmlns:a16="http://schemas.microsoft.com/office/drawing/2014/main" xmlns="" id="{22E3090C-938A-A0C0-C225-8C43AD09D2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257" y="3520692"/>
            <a:ext cx="3015209" cy="22463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ộc sống Đà Lạt - Trạm dừng chân xe Phương Trang Madaguoi Lâm Đồng -  YouTube">
            <a:extLst>
              <a:ext uri="{FF2B5EF4-FFF2-40B4-BE49-F238E27FC236}">
                <a16:creationId xmlns:a16="http://schemas.microsoft.com/office/drawing/2014/main" xmlns="" id="{03FCA1D6-11AB-2759-AAA2-81EEE2AD47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0423" y="3520692"/>
            <a:ext cx="3993476" cy="2246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443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7546B-2CB2-BA56-6CBD-F1AC30409320}"/>
              </a:ext>
            </a:extLst>
          </p:cNvPr>
          <p:cNvSpPr>
            <a:spLocks noGrp="1"/>
          </p:cNvSpPr>
          <p:nvPr>
            <p:ph type="title"/>
          </p:nvPr>
        </p:nvSpPr>
        <p:spPr/>
        <p:txBody>
          <a:bodyPr/>
          <a:lstStyle/>
          <a:p>
            <a:r>
              <a:rPr lang="x-none" dirty="0"/>
              <a:t>GIỚI THIỆU LĨNH VỰC CÔNG NGHỆ CỦA FUTA GROUP </a:t>
            </a:r>
          </a:p>
        </p:txBody>
      </p:sp>
      <p:sp>
        <p:nvSpPr>
          <p:cNvPr id="7" name="TextBox 6">
            <a:extLst>
              <a:ext uri="{FF2B5EF4-FFF2-40B4-BE49-F238E27FC236}">
                <a16:creationId xmlns:a16="http://schemas.microsoft.com/office/drawing/2014/main" xmlns="" id="{9ED9A411-D954-D228-59A3-15B20E9C4126}"/>
              </a:ext>
            </a:extLst>
          </p:cNvPr>
          <p:cNvSpPr txBox="1"/>
          <p:nvPr/>
        </p:nvSpPr>
        <p:spPr>
          <a:xfrm>
            <a:off x="597970" y="5679250"/>
            <a:ext cx="4981498" cy="261610"/>
          </a:xfrm>
          <a:prstGeom prst="rect">
            <a:avLst/>
          </a:prstGeom>
          <a:noFill/>
        </p:spPr>
        <p:txBody>
          <a:bodyPr wrap="square">
            <a:spAutoFit/>
          </a:bodyPr>
          <a:lstStyle/>
          <a:p>
            <a:pPr algn="just"/>
            <a:r>
              <a:rPr lang="en-US" sz="1100" dirty="0" err="1">
                <a:solidFill>
                  <a:schemeClr val="bg2">
                    <a:lumMod val="25000"/>
                  </a:schemeClr>
                </a:solidFill>
                <a:latin typeface="Helvetica" pitchFamily="2" charset="0"/>
              </a:rPr>
              <a:t>Ứng</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dụng</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đặt</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xe</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Phương</a:t>
            </a:r>
            <a:r>
              <a:rPr lang="en-US" sz="1100" dirty="0">
                <a:solidFill>
                  <a:schemeClr val="bg2">
                    <a:lumMod val="25000"/>
                  </a:schemeClr>
                </a:solidFill>
                <a:latin typeface="Helvetica" pitchFamily="2" charset="0"/>
              </a:rPr>
              <a:t> Trang</a:t>
            </a:r>
          </a:p>
        </p:txBody>
      </p:sp>
      <p:sp>
        <p:nvSpPr>
          <p:cNvPr id="8" name="TextBox 7">
            <a:extLst>
              <a:ext uri="{FF2B5EF4-FFF2-40B4-BE49-F238E27FC236}">
                <a16:creationId xmlns:a16="http://schemas.microsoft.com/office/drawing/2014/main" xmlns="" id="{E365456D-A942-F25A-6065-54F0182EC880}"/>
              </a:ext>
            </a:extLst>
          </p:cNvPr>
          <p:cNvSpPr txBox="1"/>
          <p:nvPr/>
        </p:nvSpPr>
        <p:spPr>
          <a:xfrm>
            <a:off x="3772577" y="5680585"/>
            <a:ext cx="4981498" cy="261610"/>
          </a:xfrm>
          <a:prstGeom prst="rect">
            <a:avLst/>
          </a:prstGeom>
          <a:noFill/>
        </p:spPr>
        <p:txBody>
          <a:bodyPr wrap="square">
            <a:spAutoFit/>
          </a:bodyPr>
          <a:lstStyle/>
          <a:p>
            <a:pPr algn="just"/>
            <a:r>
              <a:rPr lang="en-US" sz="1100" dirty="0" err="1">
                <a:solidFill>
                  <a:schemeClr val="bg2">
                    <a:lumMod val="25000"/>
                  </a:schemeClr>
                </a:solidFill>
                <a:latin typeface="Helvetica" pitchFamily="2" charset="0"/>
              </a:rPr>
              <a:t>Ứng</a:t>
            </a:r>
            <a:r>
              <a:rPr lang="en-US" sz="1100" dirty="0">
                <a:solidFill>
                  <a:schemeClr val="bg2">
                    <a:lumMod val="25000"/>
                  </a:schemeClr>
                </a:solidFill>
                <a:latin typeface="Helvetica" pitchFamily="2" charset="0"/>
              </a:rPr>
              <a:t> dung VATO </a:t>
            </a:r>
            <a:r>
              <a:rPr lang="en-US" sz="1100" dirty="0" err="1">
                <a:solidFill>
                  <a:schemeClr val="bg2">
                    <a:lumMod val="25000"/>
                  </a:schemeClr>
                </a:solidFill>
                <a:latin typeface="Helvetica" pitchFamily="2" charset="0"/>
              </a:rPr>
              <a:t>đặt</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xe</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và</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thức</a:t>
            </a:r>
            <a:r>
              <a:rPr lang="en-US" sz="1100" dirty="0">
                <a:solidFill>
                  <a:schemeClr val="bg2">
                    <a:lumMod val="25000"/>
                  </a:schemeClr>
                </a:solidFill>
                <a:latin typeface="Helvetica" pitchFamily="2" charset="0"/>
              </a:rPr>
              <a:t> </a:t>
            </a:r>
            <a:r>
              <a:rPr lang="en-US" sz="1100" dirty="0" err="1">
                <a:solidFill>
                  <a:schemeClr val="bg2">
                    <a:lumMod val="25000"/>
                  </a:schemeClr>
                </a:solidFill>
                <a:latin typeface="Helvetica" pitchFamily="2" charset="0"/>
              </a:rPr>
              <a:t>ăn</a:t>
            </a:r>
            <a:endParaRPr lang="en-US" sz="1100" dirty="0">
              <a:solidFill>
                <a:schemeClr val="bg2">
                  <a:lumMod val="25000"/>
                </a:schemeClr>
              </a:solidFill>
              <a:latin typeface="Helvetica" pitchFamily="2" charset="0"/>
            </a:endParaRPr>
          </a:p>
        </p:txBody>
      </p:sp>
      <p:sp>
        <p:nvSpPr>
          <p:cNvPr id="3" name="TextBox 2">
            <a:extLst>
              <a:ext uri="{FF2B5EF4-FFF2-40B4-BE49-F238E27FC236}">
                <a16:creationId xmlns:a16="http://schemas.microsoft.com/office/drawing/2014/main" xmlns="" id="{9357F706-A484-AB2F-05CD-506EFCCBCC10}"/>
              </a:ext>
            </a:extLst>
          </p:cNvPr>
          <p:cNvSpPr txBox="1"/>
          <p:nvPr/>
        </p:nvSpPr>
        <p:spPr>
          <a:xfrm>
            <a:off x="2223991" y="1539630"/>
            <a:ext cx="6746568" cy="830997"/>
          </a:xfrm>
          <a:prstGeom prst="rect">
            <a:avLst/>
          </a:prstGeom>
          <a:noFill/>
        </p:spPr>
        <p:txBody>
          <a:bodyPr wrap="square">
            <a:spAutoFit/>
          </a:bodyPr>
          <a:lstStyle/>
          <a:p>
            <a:pPr algn="just"/>
            <a:r>
              <a:rPr lang="en-US" sz="1200" b="1" i="0" u="none" strike="noStrike" baseline="0" dirty="0">
                <a:solidFill>
                  <a:srgbClr val="006939"/>
                </a:solidFill>
                <a:latin typeface="Helvetica" pitchFamily="2" charset="0"/>
              </a:rPr>
              <a:t>FUTA App &amp; VATO </a:t>
            </a:r>
            <a:r>
              <a:rPr lang="en-US" sz="1200" err="1">
                <a:solidFill>
                  <a:schemeClr val="bg2">
                    <a:lumMod val="25000"/>
                  </a:schemeClr>
                </a:solidFill>
                <a:latin typeface="Helvetica" pitchFamily="2" charset="0"/>
              </a:rPr>
              <a:t>được</a:t>
            </a:r>
            <a:r>
              <a:rPr lang="en-US" sz="1200">
                <a:solidFill>
                  <a:schemeClr val="bg2">
                    <a:lumMod val="25000"/>
                  </a:schemeClr>
                </a:solidFill>
                <a:latin typeface="Helvetica" pitchFamily="2" charset="0"/>
              </a:rPr>
              <a:t> Tập đoàn </a:t>
            </a:r>
            <a:r>
              <a:rPr lang="en-US" sz="1200" dirty="0" err="1">
                <a:solidFill>
                  <a:schemeClr val="bg2">
                    <a:lumMod val="25000"/>
                  </a:schemeClr>
                </a:solidFill>
                <a:latin typeface="Helvetica" pitchFamily="2" charset="0"/>
              </a:rPr>
              <a:t>Phương</a:t>
            </a:r>
            <a:r>
              <a:rPr lang="en-US" sz="1200" dirty="0">
                <a:solidFill>
                  <a:schemeClr val="bg2">
                    <a:lumMod val="25000"/>
                  </a:schemeClr>
                </a:solidFill>
                <a:latin typeface="Helvetica" pitchFamily="2" charset="0"/>
              </a:rPr>
              <a:t> Trang </a:t>
            </a:r>
            <a:r>
              <a:rPr lang="en-US" sz="1200" dirty="0" err="1">
                <a:solidFill>
                  <a:schemeClr val="bg2">
                    <a:lumMod val="25000"/>
                  </a:schemeClr>
                </a:solidFill>
                <a:latin typeface="Helvetica" pitchFamily="2" charset="0"/>
              </a:rPr>
              <a:t>phát</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triển</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ứng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dụng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công</a:t>
            </a:r>
            <a:r>
              <a:rPr lang="en-US" sz="1200" dirty="0">
                <a:solidFill>
                  <a:schemeClr val="bg2">
                    <a:lumMod val="25000"/>
                  </a:schemeClr>
                </a:solidFill>
                <a:latin typeface="Helvetica" pitchFamily="2" charset="0"/>
              </a:rPr>
              <a:t> </a:t>
            </a:r>
            <a:r>
              <a:rPr lang="en-US" sz="1200" dirty="0" err="1">
                <a:solidFill>
                  <a:schemeClr val="bg2">
                    <a:lumMod val="25000"/>
                  </a:schemeClr>
                </a:solidFill>
                <a:latin typeface="Helvetica" pitchFamily="2" charset="0"/>
              </a:rPr>
              <a:t>nghệ</a:t>
            </a:r>
            <a:r>
              <a:rPr lang="en-US" sz="1200" dirty="0">
                <a:solidFill>
                  <a:schemeClr val="bg2">
                    <a:lumMod val="25000"/>
                  </a:schemeClr>
                </a:solidFill>
                <a:latin typeface="Helvetica" pitchFamily="2" charset="0"/>
              </a:rPr>
              <a:t> </a:t>
            </a:r>
            <a:r>
              <a:rPr lang="vi-VN" sz="1200" dirty="0">
                <a:solidFill>
                  <a:schemeClr val="bg2">
                    <a:lumMod val="25000"/>
                  </a:schemeClr>
                </a:solidFill>
                <a:latin typeface="Helvetica" pitchFamily="2" charset="0"/>
              </a:rPr>
              <a:t>hỗ trợ dịch vụ taxi, gọi xe 2 bánh, thuê xe hợp đồng... chỉ cần vài thao tác đơn giản với hình thức thanh toán linh hoạt</a:t>
            </a:r>
            <a:r>
              <a:rPr lang="en-US" sz="1200" dirty="0">
                <a:solidFill>
                  <a:schemeClr val="bg2">
                    <a:lumMod val="25000"/>
                  </a:schemeClr>
                </a:solidFill>
                <a:latin typeface="Helvetica" pitchFamily="2" charset="0"/>
              </a:rPr>
              <a:t>, </a:t>
            </a:r>
            <a:r>
              <a:rPr lang="vi-VN" sz="1200" dirty="0">
                <a:solidFill>
                  <a:schemeClr val="bg2">
                    <a:lumMod val="25000"/>
                  </a:schemeClr>
                </a:solidFill>
                <a:latin typeface="Helvetica" pitchFamily="2" charset="0"/>
              </a:rPr>
              <a:t>cũng như tận hưởng các</a:t>
            </a:r>
            <a:r>
              <a:rPr lang="en-US" sz="1200" dirty="0">
                <a:solidFill>
                  <a:schemeClr val="bg2">
                    <a:lumMod val="25000"/>
                  </a:schemeClr>
                </a:solidFill>
                <a:latin typeface="Helvetica" pitchFamily="2" charset="0"/>
              </a:rPr>
              <a:t> </a:t>
            </a:r>
            <a:r>
              <a:rPr lang="vi-VN" sz="1200" dirty="0">
                <a:solidFill>
                  <a:schemeClr val="bg2">
                    <a:lumMod val="25000"/>
                  </a:schemeClr>
                </a:solidFill>
                <a:latin typeface="Helvetica" pitchFamily="2" charset="0"/>
              </a:rPr>
              <a:t>chương trình ưu đãi thanh toán</a:t>
            </a:r>
            <a:r>
              <a:rPr lang="en-US" sz="1200" dirty="0">
                <a:solidFill>
                  <a:schemeClr val="bg2">
                    <a:lumMod val="25000"/>
                  </a:schemeClr>
                </a:solidFill>
                <a:latin typeface="Helvetica" pitchFamily="2" charset="0"/>
              </a:rPr>
              <a:t>.</a:t>
            </a:r>
            <a:endParaRPr lang="en-US" sz="1200" dirty="0">
              <a:latin typeface="Helvetica" pitchFamily="2" charset="0"/>
            </a:endParaRPr>
          </a:p>
          <a:p>
            <a:pPr algn="just"/>
            <a:endParaRPr lang="en-US" sz="1200" dirty="0">
              <a:latin typeface="Helvetica" pitchFamily="2" charset="0"/>
            </a:endParaRPr>
          </a:p>
        </p:txBody>
      </p:sp>
      <p:pic>
        <p:nvPicPr>
          <p:cNvPr id="6" name="Picture 2" descr="Vato liên kết Phương Trang FUTA Bus Lines ra mắt hệ thống bán vé xe |  TECHBIKE.VN: Cộng đồng Tài xế Công Nghệ Viêt Nam">
            <a:extLst>
              <a:ext uri="{FF2B5EF4-FFF2-40B4-BE49-F238E27FC236}">
                <a16:creationId xmlns:a16="http://schemas.microsoft.com/office/drawing/2014/main" xmlns="" id="{CE5A71E1-03CB-7C83-8737-991C419C0A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577" y="3629962"/>
            <a:ext cx="5145692" cy="194507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VATO - ỨNG DỤNG GỌI XE VIỆT">
            <a:extLst>
              <a:ext uri="{FF2B5EF4-FFF2-40B4-BE49-F238E27FC236}">
                <a16:creationId xmlns:a16="http://schemas.microsoft.com/office/drawing/2014/main" xmlns="" id="{5B062017-AC44-65ED-ED0D-E39018AEAF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4075" y="1939690"/>
            <a:ext cx="2876341" cy="3850585"/>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Đầu tư công nghệ - Xe khách Phương Trang nâng cấp dịch vụ cho khách hàng">
            <a:extLst>
              <a:ext uri="{FF2B5EF4-FFF2-40B4-BE49-F238E27FC236}">
                <a16:creationId xmlns:a16="http://schemas.microsoft.com/office/drawing/2014/main" xmlns="" id="{22D49773-ADAB-A508-D090-117C3CFAD3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888" y="3594785"/>
            <a:ext cx="2972207" cy="19802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xmlns="" id="{4D6F968D-1628-51F3-402C-743BE913F686}"/>
              </a:ext>
            </a:extLst>
          </p:cNvPr>
          <p:cNvPicPr>
            <a:picLocks noChangeAspect="1"/>
          </p:cNvPicPr>
          <p:nvPr/>
        </p:nvPicPr>
        <p:blipFill>
          <a:blip r:embed="rId5"/>
          <a:stretch>
            <a:fillRect/>
          </a:stretch>
        </p:blipFill>
        <p:spPr>
          <a:xfrm>
            <a:off x="737888" y="1539630"/>
            <a:ext cx="1085604" cy="888220"/>
          </a:xfrm>
          <a:prstGeom prst="rect">
            <a:avLst/>
          </a:prstGeom>
        </p:spPr>
      </p:pic>
    </p:spTree>
    <p:extLst>
      <p:ext uri="{BB962C8B-B14F-4D97-AF65-F5344CB8AC3E}">
        <p14:creationId xmlns:p14="http://schemas.microsoft.com/office/powerpoint/2010/main" val="882027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3081E0-5BC2-6C25-C4F1-7A44157D3DC0}"/>
              </a:ext>
            </a:extLst>
          </p:cNvPr>
          <p:cNvSpPr>
            <a:spLocks noGrp="1"/>
          </p:cNvSpPr>
          <p:nvPr>
            <p:ph type="title"/>
          </p:nvPr>
        </p:nvSpPr>
        <p:spPr/>
        <p:txBody>
          <a:bodyPr/>
          <a:lstStyle/>
          <a:p>
            <a:r>
              <a:rPr lang="en-US" dirty="0"/>
              <a:t>GIỚI THIỆU LĨNH VỰC CÔNG NGHIỆP &amp; SẢN XUẤT XE</a:t>
            </a:r>
          </a:p>
        </p:txBody>
      </p:sp>
      <p:sp>
        <p:nvSpPr>
          <p:cNvPr id="6" name="TextBox 5">
            <a:extLst>
              <a:ext uri="{FF2B5EF4-FFF2-40B4-BE49-F238E27FC236}">
                <a16:creationId xmlns:a16="http://schemas.microsoft.com/office/drawing/2014/main" xmlns="" id="{915BA725-7C3A-A400-958B-1DF859E3D2DF}"/>
              </a:ext>
            </a:extLst>
          </p:cNvPr>
          <p:cNvSpPr txBox="1"/>
          <p:nvPr/>
        </p:nvSpPr>
        <p:spPr>
          <a:xfrm>
            <a:off x="2017943" y="1660574"/>
            <a:ext cx="9359969" cy="1107996"/>
          </a:xfrm>
          <a:prstGeom prst="rect">
            <a:avLst/>
          </a:prstGeom>
          <a:noFill/>
        </p:spPr>
        <p:txBody>
          <a:bodyPr wrap="square">
            <a:spAutoFit/>
          </a:bodyPr>
          <a:lstStyle/>
          <a:p>
            <a:pPr algn="just"/>
            <a:r>
              <a:rPr lang="en-US" b="1" i="0" u="none" strike="noStrike" baseline="0" dirty="0">
                <a:solidFill>
                  <a:srgbClr val="006939"/>
                </a:solidFill>
                <a:latin typeface="Helvetica" pitchFamily="2" charset="0"/>
              </a:rPr>
              <a:t>FUTA </a:t>
            </a:r>
            <a:r>
              <a:rPr lang="en-US" b="1" i="0" u="none" strike="noStrike" baseline="0" dirty="0">
                <a:solidFill>
                  <a:srgbClr val="EE1D24"/>
                </a:solidFill>
                <a:latin typeface="Helvetica" pitchFamily="2" charset="0"/>
              </a:rPr>
              <a:t>Group</a:t>
            </a:r>
            <a:r>
              <a:rPr lang="en-US" b="1" i="0" u="none" strike="noStrike" baseline="0" dirty="0">
                <a:solidFill>
                  <a:srgbClr val="2A3991"/>
                </a:solidFill>
                <a:latin typeface="Helvetica" pitchFamily="2" charset="0"/>
              </a:rPr>
              <a:t> </a:t>
            </a:r>
            <a:r>
              <a:rPr lang="en-US" dirty="0" err="1">
                <a:solidFill>
                  <a:schemeClr val="bg2">
                    <a:lumMod val="25000"/>
                  </a:schemeClr>
                </a:solidFill>
                <a:latin typeface="Helvetica" pitchFamily="2" charset="0"/>
              </a:rPr>
              <a:t>đầu</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tư</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mở</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rộng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trung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tâm</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sản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xuất</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lắp</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ráp</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các</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loại</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xe</a:t>
            </a:r>
            <a:r>
              <a:rPr lang="en-US" dirty="0">
                <a:solidFill>
                  <a:schemeClr val="bg2">
                    <a:lumMod val="25000"/>
                  </a:schemeClr>
                </a:solidFill>
                <a:latin typeface="Helvetica" pitchFamily="2" charset="0"/>
              </a:rPr>
              <a:t> ô </a:t>
            </a:r>
            <a:r>
              <a:rPr lang="en-US" dirty="0" err="1">
                <a:solidFill>
                  <a:schemeClr val="bg2">
                    <a:lumMod val="25000"/>
                  </a:schemeClr>
                </a:solidFill>
                <a:latin typeface="Helvetica" pitchFamily="2" charset="0"/>
              </a:rPr>
              <a:t>tô</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khách</a:t>
            </a:r>
            <a:r>
              <a:rPr lang="en-US" dirty="0">
                <a:solidFill>
                  <a:schemeClr val="bg2">
                    <a:lumMod val="25000"/>
                  </a:schemeClr>
                </a:solidFill>
                <a:latin typeface="Helvetica" pitchFamily="2" charset="0"/>
              </a:rPr>
              <a:t> (Bus) </a:t>
            </a:r>
            <a:r>
              <a:rPr lang="en-US" dirty="0" err="1">
                <a:solidFill>
                  <a:schemeClr val="bg2">
                    <a:lumMod val="25000"/>
                  </a:schemeClr>
                </a:solidFill>
                <a:latin typeface="Helvetica" pitchFamily="2" charset="0"/>
              </a:rPr>
              <a:t>đáp</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ứng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tiêu</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chuẩn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khí</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thải</a:t>
            </a:r>
            <a:r>
              <a:rPr lang="en-US" dirty="0">
                <a:solidFill>
                  <a:schemeClr val="bg2">
                    <a:lumMod val="25000"/>
                  </a:schemeClr>
                </a:solidFill>
                <a:latin typeface="Helvetica" pitchFamily="2" charset="0"/>
              </a:rPr>
              <a:t> Euro 5 </a:t>
            </a:r>
            <a:r>
              <a:rPr lang="en-US" dirty="0" err="1">
                <a:solidFill>
                  <a:schemeClr val="bg2">
                    <a:lumMod val="25000"/>
                  </a:schemeClr>
                </a:solidFill>
                <a:latin typeface="Helvetica" pitchFamily="2" charset="0"/>
              </a:rPr>
              <a:t>trở</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lên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với</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công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suất</a:t>
            </a:r>
            <a:r>
              <a:rPr lang="en-US" dirty="0">
                <a:solidFill>
                  <a:schemeClr val="bg2">
                    <a:lumMod val="25000"/>
                  </a:schemeClr>
                </a:solidFill>
                <a:latin typeface="Helvetica" pitchFamily="2" charset="0"/>
              </a:rPr>
              <a:t> 16.000 </a:t>
            </a:r>
            <a:r>
              <a:rPr lang="en-US" dirty="0" err="1">
                <a:solidFill>
                  <a:schemeClr val="bg2">
                    <a:lumMod val="25000"/>
                  </a:schemeClr>
                </a:solidFill>
                <a:latin typeface="Helvetica" pitchFamily="2" charset="0"/>
              </a:rPr>
              <a:t>xe</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các</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loại</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trong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đó</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có</a:t>
            </a:r>
            <a:r>
              <a:rPr lang="en-US" dirty="0">
                <a:solidFill>
                  <a:schemeClr val="bg2">
                    <a:lumMod val="25000"/>
                  </a:schemeClr>
                </a:solidFill>
                <a:latin typeface="Helvetica" pitchFamily="2" charset="0"/>
              </a:rPr>
              <a:t> 2 </a:t>
            </a:r>
            <a:r>
              <a:rPr lang="en-US" dirty="0" err="1">
                <a:solidFill>
                  <a:schemeClr val="bg2">
                    <a:lumMod val="25000"/>
                  </a:schemeClr>
                </a:solidFill>
                <a:latin typeface="Helvetica" pitchFamily="2" charset="0"/>
              </a:rPr>
              <a:t>sản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phẩm</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chủ</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lực</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là</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xe</a:t>
            </a:r>
            <a:r>
              <a:rPr lang="en-US" dirty="0">
                <a:solidFill>
                  <a:schemeClr val="bg2">
                    <a:lumMod val="25000"/>
                  </a:schemeClr>
                </a:solidFill>
                <a:latin typeface="Helvetica" pitchFamily="2" charset="0"/>
              </a:rPr>
              <a:t> bus </a:t>
            </a:r>
            <a:r>
              <a:rPr lang="en-US" dirty="0" err="1">
                <a:solidFill>
                  <a:schemeClr val="bg2">
                    <a:lumMod val="25000"/>
                  </a:schemeClr>
                </a:solidFill>
                <a:latin typeface="Helvetica" pitchFamily="2" charset="0"/>
              </a:rPr>
              <a:t>từ</a:t>
            </a:r>
            <a:r>
              <a:rPr lang="en-US" dirty="0">
                <a:solidFill>
                  <a:schemeClr val="bg2">
                    <a:lumMod val="25000"/>
                  </a:schemeClr>
                </a:solidFill>
                <a:latin typeface="Helvetica" pitchFamily="2" charset="0"/>
              </a:rPr>
              <a:t> 30 </a:t>
            </a:r>
            <a:r>
              <a:rPr lang="en-US" dirty="0" err="1">
                <a:solidFill>
                  <a:schemeClr val="bg2">
                    <a:lumMod val="25000"/>
                  </a:schemeClr>
                </a:solidFill>
                <a:latin typeface="Helvetica" pitchFamily="2" charset="0"/>
              </a:rPr>
              <a:t>đến</a:t>
            </a:r>
            <a:r>
              <a:rPr lang="en-US" dirty="0">
                <a:solidFill>
                  <a:schemeClr val="bg2">
                    <a:lumMod val="25000"/>
                  </a:schemeClr>
                </a:solidFill>
                <a:latin typeface="Helvetica" pitchFamily="2" charset="0"/>
              </a:rPr>
              <a:t> 45 </a:t>
            </a:r>
            <a:r>
              <a:rPr lang="en-US" dirty="0" err="1">
                <a:solidFill>
                  <a:schemeClr val="bg2">
                    <a:lumMod val="25000"/>
                  </a:schemeClr>
                </a:solidFill>
                <a:latin typeface="Helvetica" pitchFamily="2" charset="0"/>
              </a:rPr>
              <a:t>chỗ</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ngồi</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và</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xe</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trung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chuyển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khách</a:t>
            </a:r>
            <a:r>
              <a:rPr lang="en-US" dirty="0">
                <a:solidFill>
                  <a:schemeClr val="bg2">
                    <a:lumMod val="25000"/>
                  </a:schemeClr>
                </a:solidFill>
                <a:latin typeface="Helvetica" pitchFamily="2" charset="0"/>
              </a:rPr>
              <a:t> 16 </a:t>
            </a:r>
            <a:r>
              <a:rPr lang="en-US" dirty="0" err="1">
                <a:solidFill>
                  <a:schemeClr val="bg2">
                    <a:lumMod val="25000"/>
                  </a:schemeClr>
                </a:solidFill>
                <a:latin typeface="Helvetica" pitchFamily="2" charset="0"/>
              </a:rPr>
              <a:t>chỗ</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ngồi</a:t>
            </a:r>
            <a:r>
              <a:rPr lang="en-US" dirty="0">
                <a:solidFill>
                  <a:schemeClr val="bg2">
                    <a:lumMod val="25000"/>
                  </a:schemeClr>
                </a:solidFill>
                <a:latin typeface="Helvetica" pitchFamily="2" charset="0"/>
              </a:rPr>
              <a:t>.</a:t>
            </a:r>
            <a:endParaRPr lang="en-US" dirty="0">
              <a:latin typeface="Helvetica" pitchFamily="2" charset="0"/>
            </a:endParaRPr>
          </a:p>
          <a:p>
            <a:pPr algn="just"/>
            <a:endParaRPr lang="en-US" sz="1200" dirty="0">
              <a:latin typeface="Helvetica" pitchFamily="2" charset="0"/>
            </a:endParaRPr>
          </a:p>
        </p:txBody>
      </p:sp>
      <p:pic>
        <p:nvPicPr>
          <p:cNvPr id="7" name="Picture 6">
            <a:extLst>
              <a:ext uri="{FF2B5EF4-FFF2-40B4-BE49-F238E27FC236}">
                <a16:creationId xmlns:a16="http://schemas.microsoft.com/office/drawing/2014/main" xmlns="" id="{9BD5A3EC-F954-90E0-D12F-1A3C7EC2A652}"/>
              </a:ext>
            </a:extLst>
          </p:cNvPr>
          <p:cNvPicPr>
            <a:picLocks noChangeAspect="1"/>
          </p:cNvPicPr>
          <p:nvPr/>
        </p:nvPicPr>
        <p:blipFill>
          <a:blip r:embed="rId2"/>
          <a:stretch>
            <a:fillRect/>
          </a:stretch>
        </p:blipFill>
        <p:spPr>
          <a:xfrm>
            <a:off x="737888" y="1539630"/>
            <a:ext cx="1085604" cy="888220"/>
          </a:xfrm>
          <a:prstGeom prst="rect">
            <a:avLst/>
          </a:prstGeom>
        </p:spPr>
      </p:pic>
      <p:sp>
        <p:nvSpPr>
          <p:cNvPr id="9" name="TextBox 8">
            <a:extLst>
              <a:ext uri="{FF2B5EF4-FFF2-40B4-BE49-F238E27FC236}">
                <a16:creationId xmlns:a16="http://schemas.microsoft.com/office/drawing/2014/main" xmlns="" id="{1E1656B9-AC29-B55C-7D04-DF304B1DF87E}"/>
              </a:ext>
            </a:extLst>
          </p:cNvPr>
          <p:cNvSpPr txBox="1"/>
          <p:nvPr/>
        </p:nvSpPr>
        <p:spPr>
          <a:xfrm>
            <a:off x="8208183" y="3188980"/>
            <a:ext cx="3245930" cy="1938992"/>
          </a:xfrm>
          <a:prstGeom prst="rect">
            <a:avLst/>
          </a:prstGeom>
          <a:noFill/>
        </p:spPr>
        <p:txBody>
          <a:bodyPr wrap="square">
            <a:spAutoFit/>
          </a:bodyPr>
          <a:lstStyle>
            <a:defPPr>
              <a:defRPr lang="x-none"/>
            </a:defPPr>
            <a:lvl1pPr algn="just">
              <a:defRPr sz="1200" b="1" i="0" u="none" strike="noStrike" baseline="0">
                <a:solidFill>
                  <a:srgbClr val="006939"/>
                </a:solidFill>
                <a:latin typeface="Helvetica" pitchFamily="2" charset="0"/>
              </a:defRPr>
            </a:lvl1pPr>
          </a:lstStyle>
          <a:p>
            <a:r>
              <a:rPr lang="vi-VN" cap="all" dirty="0"/>
              <a:t>KIM LONG MOTOR</a:t>
            </a:r>
          </a:p>
          <a:p>
            <a:r>
              <a:rPr lang="vi-VN" dirty="0"/>
              <a:t>CÔNG TY CỔ PHẦN KIM LONG MOTOR HUẾ (KIM LONG MOTOR)</a:t>
            </a:r>
            <a:r>
              <a:rPr lang="vi-VN" b="0" dirty="0"/>
              <a:t> là chủ đầu tư dự án Khu Công nghiệp sản xuất, lắp ráp ô tô KIM LONG MOTOR Huế có tổng diện tích quy hoạch giai đoạn một hơn 600 ha, được định hướng phát triển trở thành Trung tâm hàng đầu khu vực về sản xuất ô tô và linh kiện phụ tùng ô tô với mục tiêu đạt tỷ lệ nội địa hóa từ 80% - 90% trước quý II/2026.</a:t>
            </a:r>
          </a:p>
        </p:txBody>
      </p:sp>
      <p:sp>
        <p:nvSpPr>
          <p:cNvPr id="3" name="Rectangle 2"/>
          <p:cNvSpPr/>
          <p:nvPr/>
        </p:nvSpPr>
        <p:spPr>
          <a:xfrm>
            <a:off x="737888" y="2943225"/>
            <a:ext cx="7339312"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25674"/>
          <a:stretch/>
        </p:blipFill>
        <p:spPr>
          <a:xfrm>
            <a:off x="882277" y="2943003"/>
            <a:ext cx="3525267" cy="2184969"/>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13415" r="13792"/>
          <a:stretch/>
        </p:blipFill>
        <p:spPr>
          <a:xfrm>
            <a:off x="4476749" y="2960025"/>
            <a:ext cx="3600451" cy="2167948"/>
          </a:xfrm>
          <a:prstGeom prst="rect">
            <a:avLst/>
          </a:prstGeom>
        </p:spPr>
      </p:pic>
    </p:spTree>
    <p:extLst>
      <p:ext uri="{BB962C8B-B14F-4D97-AF65-F5344CB8AC3E}">
        <p14:creationId xmlns:p14="http://schemas.microsoft.com/office/powerpoint/2010/main" val="102805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21E82D-C529-FE8D-BF8A-C709E7637597}"/>
              </a:ext>
            </a:extLst>
          </p:cNvPr>
          <p:cNvSpPr>
            <a:spLocks noGrp="1"/>
          </p:cNvSpPr>
          <p:nvPr>
            <p:ph type="title"/>
          </p:nvPr>
        </p:nvSpPr>
        <p:spPr/>
        <p:txBody>
          <a:bodyPr/>
          <a:lstStyle/>
          <a:p>
            <a:r>
              <a:rPr lang="en-US" dirty="0"/>
              <a:t>GIỚI THIỆU LĨNH VỰC VUI CHƠI GIẢI TRÍ CỦA FUTA GROUP</a:t>
            </a:r>
            <a:endParaRPr lang="x-none" dirty="0"/>
          </a:p>
        </p:txBody>
      </p:sp>
      <p:pic>
        <p:nvPicPr>
          <p:cNvPr id="4" name="Picture 3">
            <a:extLst>
              <a:ext uri="{FF2B5EF4-FFF2-40B4-BE49-F238E27FC236}">
                <a16:creationId xmlns:a16="http://schemas.microsoft.com/office/drawing/2014/main" xmlns="" id="{90E9B70F-4C6F-ECCA-A2E4-4F17B1542773}"/>
              </a:ext>
            </a:extLst>
          </p:cNvPr>
          <p:cNvPicPr>
            <a:picLocks noChangeAspect="1"/>
          </p:cNvPicPr>
          <p:nvPr/>
        </p:nvPicPr>
        <p:blipFill>
          <a:blip r:embed="rId2"/>
          <a:stretch>
            <a:fillRect/>
          </a:stretch>
        </p:blipFill>
        <p:spPr>
          <a:xfrm>
            <a:off x="737888" y="1539630"/>
            <a:ext cx="1085604" cy="888220"/>
          </a:xfrm>
          <a:prstGeom prst="rect">
            <a:avLst/>
          </a:prstGeom>
        </p:spPr>
      </p:pic>
      <p:sp>
        <p:nvSpPr>
          <p:cNvPr id="5" name="TextBox 4">
            <a:extLst>
              <a:ext uri="{FF2B5EF4-FFF2-40B4-BE49-F238E27FC236}">
                <a16:creationId xmlns:a16="http://schemas.microsoft.com/office/drawing/2014/main" xmlns="" id="{EC7FC531-C129-9E7A-157E-ABE9DB23A29D}"/>
              </a:ext>
            </a:extLst>
          </p:cNvPr>
          <p:cNvSpPr txBox="1"/>
          <p:nvPr/>
        </p:nvSpPr>
        <p:spPr>
          <a:xfrm>
            <a:off x="2046107" y="1539630"/>
            <a:ext cx="9183868" cy="1107996"/>
          </a:xfrm>
          <a:prstGeom prst="rect">
            <a:avLst/>
          </a:prstGeom>
          <a:noFill/>
        </p:spPr>
        <p:txBody>
          <a:bodyPr wrap="square">
            <a:spAutoFit/>
          </a:bodyPr>
          <a:lstStyle/>
          <a:p>
            <a:pPr algn="just"/>
            <a:r>
              <a:rPr lang="en-US" b="1" i="0" u="none" strike="noStrike" baseline="0" dirty="0">
                <a:solidFill>
                  <a:srgbClr val="006939"/>
                </a:solidFill>
                <a:latin typeface="Helvetica" pitchFamily="2" charset="0"/>
              </a:rPr>
              <a:t>FUTA </a:t>
            </a:r>
            <a:r>
              <a:rPr lang="en-US" b="1" i="0" u="none" strike="noStrike" baseline="0" dirty="0" err="1">
                <a:solidFill>
                  <a:srgbClr val="EE1D24"/>
                </a:solidFill>
                <a:latin typeface="Helvetica" pitchFamily="2" charset="0"/>
              </a:rPr>
              <a:t>Funsy</a:t>
            </a:r>
            <a:r>
              <a:rPr lang="en-US" b="1" i="0" u="none" strike="noStrike" baseline="0" dirty="0">
                <a:solidFill>
                  <a:srgbClr val="2A3991"/>
                </a:solidFill>
                <a:latin typeface="Helvetica" pitchFamily="2" charset="0"/>
              </a:rPr>
              <a:t> </a:t>
            </a:r>
            <a:r>
              <a:rPr lang="en-US" dirty="0" err="1">
                <a:solidFill>
                  <a:schemeClr val="bg2">
                    <a:lumMod val="25000"/>
                  </a:schemeClr>
                </a:solidFill>
                <a:latin typeface="Helvetica" pitchFamily="2" charset="0"/>
              </a:rPr>
              <a:t>phát</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triển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các</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dự</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án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công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viên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chủ</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đề</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từ</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khâu</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lên</a:t>
            </a:r>
            <a:r>
              <a:rPr lang="en-US" dirty="0">
                <a:solidFill>
                  <a:schemeClr val="bg2">
                    <a:lumMod val="25000"/>
                  </a:schemeClr>
                </a:solidFill>
                <a:latin typeface="Helvetica" pitchFamily="2" charset="0"/>
              </a:rPr>
              <a:t> ý </a:t>
            </a:r>
            <a:r>
              <a:rPr lang="en-US" dirty="0" err="1">
                <a:solidFill>
                  <a:schemeClr val="bg2">
                    <a:lumMod val="25000"/>
                  </a:schemeClr>
                </a:solidFill>
                <a:latin typeface="Helvetica" pitchFamily="2" charset="0"/>
              </a:rPr>
              <a:t>tưởng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hợp</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tác</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chiến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lược</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đầu</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tư</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xây</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dựng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phát</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triển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đến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khâu</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quản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lý</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vận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hành</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các</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dự</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án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công</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viên</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chủ</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đề</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tại</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Đà</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lạt</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Đà</a:t>
            </a:r>
            <a:r>
              <a:rPr lang="en-US" dirty="0">
                <a:solidFill>
                  <a:schemeClr val="bg2">
                    <a:lumMod val="25000"/>
                  </a:schemeClr>
                </a:solidFill>
                <a:latin typeface="Helvetica" pitchFamily="2" charset="0"/>
              </a:rPr>
              <a:t> </a:t>
            </a:r>
            <a:r>
              <a:rPr lang="en-US" dirty="0" err="1">
                <a:solidFill>
                  <a:schemeClr val="bg2">
                    <a:lumMod val="25000"/>
                  </a:schemeClr>
                </a:solidFill>
                <a:latin typeface="Helvetica" pitchFamily="2" charset="0"/>
              </a:rPr>
              <a:t>Nẵng</a:t>
            </a:r>
            <a:r>
              <a:rPr lang="en-US" dirty="0">
                <a:solidFill>
                  <a:schemeClr val="bg2">
                    <a:lumMod val="25000"/>
                  </a:schemeClr>
                </a:solidFill>
                <a:latin typeface="Helvetica" pitchFamily="2" charset="0"/>
              </a:rPr>
              <a:t> &amp; </a:t>
            </a:r>
            <a:r>
              <a:rPr lang="en-US" dirty="0" err="1">
                <a:solidFill>
                  <a:schemeClr val="bg2">
                    <a:lumMod val="25000"/>
                  </a:schemeClr>
                </a:solidFill>
                <a:latin typeface="Helvetica" pitchFamily="2" charset="0"/>
              </a:rPr>
              <a:t>Củ</a:t>
            </a:r>
            <a:r>
              <a:rPr lang="en-US" dirty="0">
                <a:solidFill>
                  <a:schemeClr val="bg2">
                    <a:lumMod val="25000"/>
                  </a:schemeClr>
                </a:solidFill>
                <a:latin typeface="Helvetica" pitchFamily="2" charset="0"/>
              </a:rPr>
              <a:t> Chi</a:t>
            </a:r>
            <a:endParaRPr lang="en-US" dirty="0">
              <a:latin typeface="Helvetica" pitchFamily="2" charset="0"/>
            </a:endParaRPr>
          </a:p>
          <a:p>
            <a:pPr algn="just"/>
            <a:endParaRPr lang="en-US" sz="1200" dirty="0">
              <a:latin typeface="Helvetica" pitchFamily="2" charset="0"/>
            </a:endParaRPr>
          </a:p>
        </p:txBody>
      </p:sp>
      <p:sp>
        <p:nvSpPr>
          <p:cNvPr id="7" name="TextBox 6">
            <a:extLst>
              <a:ext uri="{FF2B5EF4-FFF2-40B4-BE49-F238E27FC236}">
                <a16:creationId xmlns:a16="http://schemas.microsoft.com/office/drawing/2014/main" xmlns="" id="{7CECDF02-0F7F-C9FF-053F-FBB21DC2625E}"/>
              </a:ext>
            </a:extLst>
          </p:cNvPr>
          <p:cNvSpPr txBox="1"/>
          <p:nvPr/>
        </p:nvSpPr>
        <p:spPr>
          <a:xfrm>
            <a:off x="1166267" y="5139571"/>
            <a:ext cx="4105575" cy="646331"/>
          </a:xfrm>
          <a:prstGeom prst="rect">
            <a:avLst/>
          </a:prstGeom>
          <a:noFill/>
        </p:spPr>
        <p:txBody>
          <a:bodyPr wrap="square">
            <a:spAutoFit/>
          </a:bodyPr>
          <a:lstStyle/>
          <a:p>
            <a:pPr algn="just"/>
            <a:r>
              <a:rPr lang="x-none" sz="1200" dirty="0">
                <a:latin typeface="Helvetica" pitchFamily="2" charset="0"/>
              </a:rPr>
              <a:t>Hợp tác xây dựng và phát triển hệ thống Khách sạn mang thương hiệu Hampton </a:t>
            </a:r>
            <a:r>
              <a:rPr lang="x-none" sz="1200">
                <a:latin typeface="Helvetica" pitchFamily="2" charset="0"/>
              </a:rPr>
              <a:t>của </a:t>
            </a:r>
            <a:r>
              <a:rPr lang="en-US" sz="1200">
                <a:latin typeface="Helvetica" pitchFamily="2" charset="0"/>
              </a:rPr>
              <a:t>Tập đoàn</a:t>
            </a:r>
            <a:r>
              <a:rPr lang="x-none" sz="1200">
                <a:latin typeface="Helvetica" pitchFamily="2" charset="0"/>
              </a:rPr>
              <a:t> </a:t>
            </a:r>
            <a:r>
              <a:rPr lang="x-none" sz="1200" dirty="0">
                <a:latin typeface="Helvetica" pitchFamily="2" charset="0"/>
              </a:rPr>
              <a:t>quản lý khách sạn Hilton nổi tiếng thế giới </a:t>
            </a:r>
          </a:p>
        </p:txBody>
      </p:sp>
      <p:pic>
        <p:nvPicPr>
          <p:cNvPr id="6150" name="Picture 6" descr="Hampton by Hilton - Wikipedia">
            <a:extLst>
              <a:ext uri="{FF2B5EF4-FFF2-40B4-BE49-F238E27FC236}">
                <a16:creationId xmlns:a16="http://schemas.microsoft.com/office/drawing/2014/main" xmlns="" id="{E9219403-8712-DBB4-218F-92E58F19A1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2067" y="3086397"/>
            <a:ext cx="2862808" cy="185612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page3image52435184">
            <a:extLst>
              <a:ext uri="{FF2B5EF4-FFF2-40B4-BE49-F238E27FC236}">
                <a16:creationId xmlns:a16="http://schemas.microsoft.com/office/drawing/2014/main" xmlns="" id="{D1E43757-6E4B-A1A6-9092-1191A054A9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56" t="21289" r="7448" b="9848"/>
          <a:stretch/>
        </p:blipFill>
        <p:spPr bwMode="auto">
          <a:xfrm>
            <a:off x="6638041" y="3086396"/>
            <a:ext cx="3629025" cy="185612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xmlns="" id="{89D8178C-099C-A967-EB97-3B69055937EE}"/>
              </a:ext>
            </a:extLst>
          </p:cNvPr>
          <p:cNvSpPr txBox="1"/>
          <p:nvPr/>
        </p:nvSpPr>
        <p:spPr>
          <a:xfrm>
            <a:off x="6638041" y="5139570"/>
            <a:ext cx="4105575" cy="276999"/>
          </a:xfrm>
          <a:prstGeom prst="rect">
            <a:avLst/>
          </a:prstGeom>
          <a:noFill/>
        </p:spPr>
        <p:txBody>
          <a:bodyPr wrap="square">
            <a:spAutoFit/>
          </a:bodyPr>
          <a:lstStyle/>
          <a:p>
            <a:r>
              <a:rPr lang="x-none" sz="1200" dirty="0">
                <a:latin typeface="Helvetica" pitchFamily="2" charset="0"/>
              </a:rPr>
              <a:t>Phát triển, quản lý &amp; vận </a:t>
            </a:r>
            <a:r>
              <a:rPr lang="x-none" sz="1200">
                <a:latin typeface="Helvetica" pitchFamily="2" charset="0"/>
              </a:rPr>
              <a:t>hành Công viên </a:t>
            </a:r>
            <a:r>
              <a:rPr lang="x-none" sz="1200" dirty="0">
                <a:latin typeface="Helvetica" pitchFamily="2" charset="0"/>
              </a:rPr>
              <a:t>chủ đề </a:t>
            </a:r>
          </a:p>
        </p:txBody>
      </p:sp>
    </p:spTree>
    <p:extLst>
      <p:ext uri="{BB962C8B-B14F-4D97-AF65-F5344CB8AC3E}">
        <p14:creationId xmlns:p14="http://schemas.microsoft.com/office/powerpoint/2010/main" val="570939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2567D-732A-438C-D19E-913E03671CE3}"/>
              </a:ext>
            </a:extLst>
          </p:cNvPr>
          <p:cNvSpPr>
            <a:spLocks noGrp="1"/>
          </p:cNvSpPr>
          <p:nvPr>
            <p:ph type="title"/>
          </p:nvPr>
        </p:nvSpPr>
        <p:spPr/>
        <p:txBody>
          <a:bodyPr/>
          <a:lstStyle/>
          <a:p>
            <a:r>
              <a:rPr lang="en-US" dirty="0"/>
              <a:t>GIỚI THIỆU LĨNH VỰC HẠ TẦNG KỸ THUẬT CỦA FUTA GROUP</a:t>
            </a:r>
          </a:p>
        </p:txBody>
      </p:sp>
      <p:sp>
        <p:nvSpPr>
          <p:cNvPr id="5" name="TextBox 4">
            <a:extLst>
              <a:ext uri="{FF2B5EF4-FFF2-40B4-BE49-F238E27FC236}">
                <a16:creationId xmlns:a16="http://schemas.microsoft.com/office/drawing/2014/main" xmlns="" id="{D02E93A7-4FD2-C7EB-85E2-B807A35365F9}"/>
              </a:ext>
            </a:extLst>
          </p:cNvPr>
          <p:cNvSpPr txBox="1"/>
          <p:nvPr/>
        </p:nvSpPr>
        <p:spPr>
          <a:xfrm>
            <a:off x="813060" y="5508123"/>
            <a:ext cx="5008620" cy="830997"/>
          </a:xfrm>
          <a:prstGeom prst="rect">
            <a:avLst/>
          </a:prstGeom>
          <a:noFill/>
        </p:spPr>
        <p:txBody>
          <a:bodyPr wrap="square">
            <a:spAutoFit/>
          </a:bodyPr>
          <a:lstStyle>
            <a:defPPr>
              <a:defRPr lang="x-none"/>
            </a:defPPr>
            <a:lvl1pPr>
              <a:defRPr sz="1200">
                <a:latin typeface="Helvetica" pitchFamily="2" charset="0"/>
              </a:defRPr>
            </a:lvl1pPr>
          </a:lstStyle>
          <a:p>
            <a:pPr algn="just"/>
            <a:r>
              <a:rPr lang="vi-VN" dirty="0"/>
              <a:t>Dự án xây dựng tuyến đường cao tốc An Hữu - Cao Lãnh </a:t>
            </a:r>
            <a:r>
              <a:rPr lang="en-US" dirty="0" err="1"/>
              <a:t>có</a:t>
            </a:r>
            <a:r>
              <a:rPr lang="en-US" dirty="0"/>
              <a:t> </a:t>
            </a:r>
            <a:r>
              <a:rPr lang="en-US" dirty="0" err="1"/>
              <a:t>chiều</a:t>
            </a:r>
            <a:r>
              <a:rPr lang="en-US" dirty="0"/>
              <a:t> </a:t>
            </a:r>
            <a:r>
              <a:rPr lang="en-US" dirty="0" err="1"/>
              <a:t>dài</a:t>
            </a:r>
            <a:r>
              <a:rPr lang="en-US" dirty="0"/>
              <a:t> 27,43km, </a:t>
            </a:r>
            <a:r>
              <a:rPr lang="vi-VN" dirty="0"/>
              <a:t>có điểm đầu giao với tuyến cao tốc Mỹ An - Cao Lãnh</a:t>
            </a:r>
            <a:r>
              <a:rPr lang="en-US" dirty="0"/>
              <a:t>, đ</a:t>
            </a:r>
            <a:r>
              <a:rPr lang="vi-VN" dirty="0"/>
              <a:t>iểm cuối giao với tuyến cao tốc Trung Lương - Mỹ Thuận</a:t>
            </a:r>
            <a:r>
              <a:rPr lang="en-US" dirty="0"/>
              <a:t>.</a:t>
            </a:r>
          </a:p>
          <a:p>
            <a:pPr algn="just"/>
            <a:endParaRPr lang="en-US" dirty="0"/>
          </a:p>
        </p:txBody>
      </p:sp>
      <p:grpSp>
        <p:nvGrpSpPr>
          <p:cNvPr id="13" name="Group 12">
            <a:extLst>
              <a:ext uri="{FF2B5EF4-FFF2-40B4-BE49-F238E27FC236}">
                <a16:creationId xmlns:a16="http://schemas.microsoft.com/office/drawing/2014/main" xmlns="" id="{FC89954E-B8BE-B071-13C2-17BED1D35C2A}"/>
              </a:ext>
            </a:extLst>
          </p:cNvPr>
          <p:cNvGrpSpPr/>
          <p:nvPr/>
        </p:nvGrpSpPr>
        <p:grpSpPr>
          <a:xfrm>
            <a:off x="1532594" y="2795471"/>
            <a:ext cx="3874418" cy="2586919"/>
            <a:chOff x="838984" y="2495126"/>
            <a:chExt cx="4720178" cy="3151627"/>
          </a:xfrm>
        </p:grpSpPr>
        <p:pic>
          <p:nvPicPr>
            <p:cNvPr id="1026" name="Picture 2">
              <a:extLst>
                <a:ext uri="{FF2B5EF4-FFF2-40B4-BE49-F238E27FC236}">
                  <a16:creationId xmlns:a16="http://schemas.microsoft.com/office/drawing/2014/main" xmlns="" id="{F42F3609-197F-78F4-ECEA-91F0767B866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38984" y="2495126"/>
              <a:ext cx="4720178" cy="3151627"/>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xmlns="" id="{75DF3476-7527-553F-C31D-B03D81289C12}"/>
                </a:ext>
              </a:extLst>
            </p:cNvPr>
            <p:cNvSpPr/>
            <p:nvPr/>
          </p:nvSpPr>
          <p:spPr>
            <a:xfrm>
              <a:off x="2441542" y="3513841"/>
              <a:ext cx="622169" cy="681087"/>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xmlns="" id="{1F85B96E-590C-983F-EC72-677794F20385}"/>
              </a:ext>
            </a:extLst>
          </p:cNvPr>
          <p:cNvPicPr>
            <a:picLocks noChangeAspect="1"/>
          </p:cNvPicPr>
          <p:nvPr/>
        </p:nvPicPr>
        <p:blipFill>
          <a:blip r:embed="rId4"/>
          <a:stretch>
            <a:fillRect/>
          </a:stretch>
        </p:blipFill>
        <p:spPr>
          <a:xfrm>
            <a:off x="737888" y="1539630"/>
            <a:ext cx="1085604" cy="888220"/>
          </a:xfrm>
          <a:prstGeom prst="rect">
            <a:avLst/>
          </a:prstGeom>
        </p:spPr>
      </p:pic>
      <p:sp>
        <p:nvSpPr>
          <p:cNvPr id="12" name="TextBox 11">
            <a:extLst>
              <a:ext uri="{FF2B5EF4-FFF2-40B4-BE49-F238E27FC236}">
                <a16:creationId xmlns:a16="http://schemas.microsoft.com/office/drawing/2014/main" xmlns="" id="{C51F5EA2-D782-3F2A-ABC9-3FA8A03FA928}"/>
              </a:ext>
            </a:extLst>
          </p:cNvPr>
          <p:cNvSpPr txBox="1"/>
          <p:nvPr/>
        </p:nvSpPr>
        <p:spPr>
          <a:xfrm>
            <a:off x="2131557" y="1539630"/>
            <a:ext cx="9322555" cy="830997"/>
          </a:xfrm>
          <a:prstGeom prst="rect">
            <a:avLst/>
          </a:prstGeom>
          <a:noFill/>
        </p:spPr>
        <p:txBody>
          <a:bodyPr wrap="square">
            <a:spAutoFit/>
          </a:bodyPr>
          <a:lstStyle/>
          <a:p>
            <a:pPr algn="just"/>
            <a:r>
              <a:rPr lang="en-US" sz="1600" b="1" i="0" u="none" strike="noStrike" baseline="0" dirty="0">
                <a:solidFill>
                  <a:srgbClr val="006939"/>
                </a:solidFill>
                <a:latin typeface="Helvetica" pitchFamily="2" charset="0"/>
              </a:rPr>
              <a:t>FUTA </a:t>
            </a:r>
            <a:r>
              <a:rPr lang="en-US" sz="1600" b="1" i="0" u="none" strike="noStrike" baseline="0" dirty="0">
                <a:solidFill>
                  <a:srgbClr val="EE1D24"/>
                </a:solidFill>
                <a:latin typeface="Helvetica" pitchFamily="2" charset="0"/>
              </a:rPr>
              <a:t>Group</a:t>
            </a:r>
            <a:r>
              <a:rPr lang="en-US" sz="1600" b="1" i="0" u="none" strike="noStrike" baseline="0" dirty="0">
                <a:solidFill>
                  <a:srgbClr val="2A3991"/>
                </a:solidFill>
                <a:latin typeface="Helvetica" pitchFamily="2" charset="0"/>
              </a:rPr>
              <a:t> </a:t>
            </a:r>
            <a:r>
              <a:rPr lang="en-US" sz="1600" dirty="0" err="1">
                <a:solidFill>
                  <a:schemeClr val="bg2">
                    <a:lumMod val="25000"/>
                  </a:schemeClr>
                </a:solidFill>
                <a:latin typeface="Helvetica" pitchFamily="2" charset="0"/>
              </a:rPr>
              <a:t>đầu</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tư</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nghiên</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cứu</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và</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xây</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dựng</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hạ</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tầng</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kỹ</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thuật</a:t>
            </a:r>
            <a:r>
              <a:rPr lang="en-US" sz="1600" dirty="0">
                <a:solidFill>
                  <a:schemeClr val="bg2">
                    <a:lumMod val="25000"/>
                  </a:schemeClr>
                </a:solidFill>
                <a:latin typeface="Helvetica" pitchFamily="2" charset="0"/>
              </a:rPr>
              <a:t>, </a:t>
            </a:r>
            <a:r>
              <a:rPr lang="vi-VN" sz="1600" dirty="0">
                <a:solidFill>
                  <a:schemeClr val="bg2">
                    <a:lumMod val="25000"/>
                  </a:schemeClr>
                </a:solidFill>
                <a:latin typeface="Helvetica" pitchFamily="2" charset="0"/>
              </a:rPr>
              <a:t>đầu tư bổ sung hệ thống đường nhằm phát huy tối đa sự kết nối để phát triển kinh tế - xã hội cho địa phương;</a:t>
            </a:r>
            <a:r>
              <a:rPr lang="en-US" sz="1600" dirty="0">
                <a:solidFill>
                  <a:schemeClr val="bg2">
                    <a:lumMod val="25000"/>
                  </a:schemeClr>
                </a:solidFill>
                <a:latin typeface="Helvetica" pitchFamily="2" charset="0"/>
              </a:rPr>
              <a:t> </a:t>
            </a:r>
            <a:r>
              <a:rPr lang="vi-VN" sz="1600" dirty="0">
                <a:solidFill>
                  <a:schemeClr val="bg2">
                    <a:lumMod val="25000"/>
                  </a:schemeClr>
                </a:solidFill>
                <a:latin typeface="Helvetica" pitchFamily="2" charset="0"/>
              </a:rPr>
              <a:t>nghiên cứu phát triển các bến xe khách,</a:t>
            </a:r>
            <a:r>
              <a:rPr lang="en-US" sz="1600" dirty="0">
                <a:solidFill>
                  <a:schemeClr val="bg2">
                    <a:lumMod val="25000"/>
                  </a:schemeClr>
                </a:solidFill>
                <a:latin typeface="Helvetica" pitchFamily="2" charset="0"/>
              </a:rPr>
              <a:t> </a:t>
            </a:r>
            <a:r>
              <a:rPr lang="vi-VN" sz="1600" dirty="0">
                <a:solidFill>
                  <a:schemeClr val="bg2">
                    <a:lumMod val="25000"/>
                  </a:schemeClr>
                </a:solidFill>
                <a:latin typeface="Helvetica" pitchFamily="2" charset="0"/>
              </a:rPr>
              <a:t>kết nối với tuyến cao tốc</a:t>
            </a:r>
            <a:r>
              <a:rPr lang="en-US" sz="1600" dirty="0">
                <a:solidFill>
                  <a:schemeClr val="bg2">
                    <a:lumMod val="25000"/>
                  </a:schemeClr>
                </a:solidFill>
                <a:latin typeface="Helvetica" pitchFamily="2" charset="0"/>
              </a:rPr>
              <a:t> </a:t>
            </a:r>
            <a:r>
              <a:rPr lang="en-US" sz="1600" dirty="0" err="1">
                <a:solidFill>
                  <a:schemeClr val="bg2">
                    <a:lumMod val="25000"/>
                  </a:schemeClr>
                </a:solidFill>
                <a:latin typeface="Helvetica" pitchFamily="2" charset="0"/>
              </a:rPr>
              <a:t>với</a:t>
            </a:r>
            <a:r>
              <a:rPr lang="vi-VN" sz="1600" dirty="0">
                <a:solidFill>
                  <a:schemeClr val="bg2">
                    <a:lumMod val="25000"/>
                  </a:schemeClr>
                </a:solidFill>
                <a:latin typeface="Helvetica" pitchFamily="2" charset="0"/>
              </a:rPr>
              <a:t> khu công nghiệp, đô thị, trung tâm logistics</a:t>
            </a:r>
            <a:r>
              <a:rPr lang="en-US" sz="1600" dirty="0">
                <a:solidFill>
                  <a:schemeClr val="bg2">
                    <a:lumMod val="25000"/>
                  </a:schemeClr>
                </a:solidFill>
                <a:latin typeface="Helvetica" pitchFamily="2" charset="0"/>
              </a:rPr>
              <a:t>.</a:t>
            </a:r>
            <a:endParaRPr lang="en-US" sz="1600" dirty="0">
              <a:latin typeface="Helvetica" pitchFamily="2" charset="0"/>
            </a:endParaRPr>
          </a:p>
        </p:txBody>
      </p:sp>
      <p:pic>
        <p:nvPicPr>
          <p:cNvPr id="15" name="Picture 14">
            <a:extLst>
              <a:ext uri="{FF2B5EF4-FFF2-40B4-BE49-F238E27FC236}">
                <a16:creationId xmlns:a16="http://schemas.microsoft.com/office/drawing/2014/main" xmlns="" id="{03765CCF-99C2-E75E-B189-352F1D16C675}"/>
              </a:ext>
            </a:extLst>
          </p:cNvPr>
          <p:cNvPicPr>
            <a:picLocks noChangeAspect="1"/>
          </p:cNvPicPr>
          <p:nvPr/>
        </p:nvPicPr>
        <p:blipFill>
          <a:blip r:embed="rId5"/>
          <a:stretch>
            <a:fillRect/>
          </a:stretch>
        </p:blipFill>
        <p:spPr>
          <a:xfrm>
            <a:off x="6690901" y="2795881"/>
            <a:ext cx="3968505" cy="2586919"/>
          </a:xfrm>
          <a:prstGeom prst="rect">
            <a:avLst/>
          </a:prstGeom>
        </p:spPr>
      </p:pic>
      <p:sp>
        <p:nvSpPr>
          <p:cNvPr id="17" name="TextBox 16">
            <a:extLst>
              <a:ext uri="{FF2B5EF4-FFF2-40B4-BE49-F238E27FC236}">
                <a16:creationId xmlns:a16="http://schemas.microsoft.com/office/drawing/2014/main" xmlns="" id="{21C3FF56-3311-2DB4-6DE1-942DD069C2A8}"/>
              </a:ext>
            </a:extLst>
          </p:cNvPr>
          <p:cNvSpPr txBox="1"/>
          <p:nvPr/>
        </p:nvSpPr>
        <p:spPr>
          <a:xfrm>
            <a:off x="6291402" y="5508122"/>
            <a:ext cx="5301157" cy="646331"/>
          </a:xfrm>
          <a:prstGeom prst="rect">
            <a:avLst/>
          </a:prstGeom>
          <a:noFill/>
        </p:spPr>
        <p:txBody>
          <a:bodyPr wrap="square">
            <a:spAutoFit/>
          </a:bodyPr>
          <a:lstStyle>
            <a:defPPr>
              <a:defRPr lang="x-none"/>
            </a:defPPr>
            <a:lvl1pPr>
              <a:defRPr sz="1200">
                <a:latin typeface="Helvetica" pitchFamily="2" charset="0"/>
              </a:defRPr>
            </a:lvl1pPr>
          </a:lstStyle>
          <a:p>
            <a:pPr algn="just"/>
            <a:r>
              <a:rPr lang="vi-VN" dirty="0"/>
              <a:t>Cao tốc Bảo Lộc - Liên Khương có chiều dài toàn tuyến là 73,64km</a:t>
            </a:r>
            <a:r>
              <a:rPr lang="en-US" dirty="0"/>
              <a:t>.</a:t>
            </a:r>
            <a:r>
              <a:rPr lang="vi-VN" dirty="0"/>
              <a:t> Điểm đầu của dự án giao với đường Nguyễn Văn Cừ, TP. Bảo Lộc và điểm cuối giao với đường cao tốc Liên Khương - Prenn tại cửa ngõ vào TP. Đà Lạt</a:t>
            </a:r>
            <a:endParaRPr lang="en-US" dirty="0"/>
          </a:p>
        </p:txBody>
      </p:sp>
    </p:spTree>
    <p:extLst>
      <p:ext uri="{BB962C8B-B14F-4D97-AF65-F5344CB8AC3E}">
        <p14:creationId xmlns:p14="http://schemas.microsoft.com/office/powerpoint/2010/main" val="4158347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6D8134-9C3A-A751-834A-46BEB733B407}"/>
              </a:ext>
            </a:extLst>
          </p:cNvPr>
          <p:cNvSpPr>
            <a:spLocks noGrp="1"/>
          </p:cNvSpPr>
          <p:nvPr>
            <p:ph type="title"/>
          </p:nvPr>
        </p:nvSpPr>
        <p:spPr/>
        <p:txBody>
          <a:bodyPr/>
          <a:lstStyle/>
          <a:p>
            <a:r>
              <a:rPr lang="en-US" dirty="0"/>
              <a:t>TẬP ĐOÀN PHƯƠNG TRANG PHÁT TRIỂN BỀN VỮNG</a:t>
            </a:r>
          </a:p>
        </p:txBody>
      </p:sp>
      <p:pic>
        <p:nvPicPr>
          <p:cNvPr id="1026" name="Picture 2" descr="Đoàn xe chở thực phẩm tươi từ Lâm Đồng về TP.HCM và các tỉnh lân cận">
            <a:extLst>
              <a:ext uri="{FF2B5EF4-FFF2-40B4-BE49-F238E27FC236}">
                <a16:creationId xmlns:a16="http://schemas.microsoft.com/office/drawing/2014/main" xmlns="" id="{55BA593C-55F4-3D10-80CE-C0FA32E87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956" y="4182719"/>
            <a:ext cx="3268453" cy="20958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BFEF06E5-1EA9-D476-2E2F-29A7AE51065D}"/>
              </a:ext>
            </a:extLst>
          </p:cNvPr>
          <p:cNvSpPr txBox="1"/>
          <p:nvPr/>
        </p:nvSpPr>
        <p:spPr>
          <a:xfrm>
            <a:off x="595257" y="1477469"/>
            <a:ext cx="3595744" cy="2516073"/>
          </a:xfrm>
          <a:prstGeom prst="rect">
            <a:avLst/>
          </a:prstGeom>
          <a:noFill/>
        </p:spPr>
        <p:txBody>
          <a:bodyPr wrap="square">
            <a:spAutoFit/>
          </a:bodyPr>
          <a:lstStyle/>
          <a:p>
            <a:pPr algn="just"/>
            <a:r>
              <a:rPr lang="vi-VN" sz="1050" b="1" cap="all" dirty="0">
                <a:solidFill>
                  <a:srgbClr val="212529"/>
                </a:solidFill>
                <a:latin typeface="Helvetica" pitchFamily="2" charset="0"/>
              </a:rPr>
              <a:t>Bồi đắp tình yêu thương hiệu, tạo sức bật cho phát triển bền vững</a:t>
            </a:r>
            <a:endParaRPr lang="en-US" sz="1050" b="1" cap="all" dirty="0">
              <a:solidFill>
                <a:srgbClr val="212529"/>
              </a:solidFill>
              <a:latin typeface="Helvetica" pitchFamily="2" charset="0"/>
            </a:endParaRPr>
          </a:p>
          <a:p>
            <a:pPr algn="just"/>
            <a:endParaRPr lang="en-US" sz="1050" dirty="0">
              <a:solidFill>
                <a:srgbClr val="212529"/>
              </a:solidFill>
              <a:latin typeface="Helvetica" pitchFamily="2" charset="0"/>
            </a:endParaRPr>
          </a:p>
          <a:p>
            <a:pPr algn="just"/>
            <a:r>
              <a:rPr lang="en-US" sz="1050" dirty="0">
                <a:solidFill>
                  <a:srgbClr val="212529"/>
                </a:solidFill>
                <a:latin typeface="Helvetica" pitchFamily="2" charset="0"/>
              </a:rPr>
              <a:t>… </a:t>
            </a:r>
            <a:r>
              <a:rPr lang="vi-VN" sz="1050" dirty="0">
                <a:solidFill>
                  <a:srgbClr val="212529"/>
                </a:solidFill>
                <a:latin typeface="Helvetica" pitchFamily="2" charset="0"/>
              </a:rPr>
              <a:t>Để hỗ trợ trực tiếp đến các bệnh nhân F0 đang điều trị bệnh tại các bệnh viện, Phương Trang liên tục tìm mua và chuyển hàng chục nghìn trang thiết bị y tế để trao tận tay đến các bệnh viện, cơ sở y tế tại hàng chục tỉnh, thành. Công ty vận chuyển các bộ test nhanh, test PCR, hệ thống xét nghiệm Realtime PCR, hàng nghìn máy thở cao cấp, máy thở xâm lấn, máy trợ thở HFNC, máy trợ thở trộn oxy khí nén điện tử, máy tạo oxy lưu lượng cao... </a:t>
            </a:r>
            <a:r>
              <a:rPr lang="en-US" sz="1050" dirty="0">
                <a:solidFill>
                  <a:srgbClr val="212529"/>
                </a:solidFill>
                <a:latin typeface="Helvetica" pitchFamily="2" charset="0"/>
              </a:rPr>
              <a:t> </a:t>
            </a:r>
            <a:r>
              <a:rPr lang="en-US" sz="1050" dirty="0" err="1">
                <a:solidFill>
                  <a:srgbClr val="212529"/>
                </a:solidFill>
                <a:latin typeface="Helvetica" pitchFamily="2" charset="0"/>
              </a:rPr>
              <a:t>Tập</a:t>
            </a:r>
            <a:r>
              <a:rPr lang="vi-VN" sz="1050" b="0" i="0" dirty="0">
                <a:solidFill>
                  <a:srgbClr val="212529"/>
                </a:solidFill>
                <a:effectLst/>
                <a:latin typeface="Helvetica" pitchFamily="2" charset="0"/>
              </a:rPr>
              <a:t> đoàn Phương Trang - FUTA Group đã nhập khẩu thêm 99 xe Toyota Hiace mới 100% để tiếp tục hoán chuyển thành xe cấp cứu, nâng tổng số đội xe cứu thương của Phương Trang lên tới gần 400 chiếc</a:t>
            </a:r>
            <a:r>
              <a:rPr lang="en-US" sz="1050" b="0" i="0" dirty="0">
                <a:solidFill>
                  <a:srgbClr val="212529"/>
                </a:solidFill>
                <a:effectLst/>
                <a:latin typeface="Helvetica" pitchFamily="2" charset="0"/>
              </a:rPr>
              <a:t>…</a:t>
            </a:r>
            <a:endParaRPr lang="en-US" sz="1050" dirty="0">
              <a:latin typeface="Helvetica" pitchFamily="2" charset="0"/>
            </a:endParaRPr>
          </a:p>
        </p:txBody>
      </p:sp>
      <p:sp>
        <p:nvSpPr>
          <p:cNvPr id="7" name="TextBox 6">
            <a:extLst>
              <a:ext uri="{FF2B5EF4-FFF2-40B4-BE49-F238E27FC236}">
                <a16:creationId xmlns:a16="http://schemas.microsoft.com/office/drawing/2014/main" xmlns="" id="{1457114D-C5A2-7C70-0311-37BE7B431D2E}"/>
              </a:ext>
            </a:extLst>
          </p:cNvPr>
          <p:cNvSpPr txBox="1"/>
          <p:nvPr/>
        </p:nvSpPr>
        <p:spPr>
          <a:xfrm>
            <a:off x="4732979" y="2941466"/>
            <a:ext cx="6724065" cy="738664"/>
          </a:xfrm>
          <a:prstGeom prst="rect">
            <a:avLst/>
          </a:prstGeom>
          <a:noFill/>
        </p:spPr>
        <p:txBody>
          <a:bodyPr wrap="square">
            <a:spAutoFit/>
          </a:bodyPr>
          <a:lstStyle/>
          <a:p>
            <a:pPr algn="just"/>
            <a:r>
              <a:rPr lang="en-US" sz="1050" b="1" dirty="0">
                <a:solidFill>
                  <a:srgbClr val="212529"/>
                </a:solidFill>
                <a:latin typeface="Helvetica" pitchFamily="2" charset="0"/>
              </a:rPr>
              <a:t>DOANH NGHIỆP TRÁCH NHIỆM VÌ CỘNG ĐỒNG</a:t>
            </a:r>
          </a:p>
          <a:p>
            <a:pPr algn="just"/>
            <a:endParaRPr lang="en-US" sz="1050" dirty="0">
              <a:solidFill>
                <a:srgbClr val="212529"/>
              </a:solidFill>
              <a:latin typeface="Helvetica" pitchFamily="2" charset="0"/>
            </a:endParaRPr>
          </a:p>
          <a:p>
            <a:pPr algn="just"/>
            <a:r>
              <a:rPr lang="en-US" sz="1050" dirty="0">
                <a:solidFill>
                  <a:srgbClr val="212529"/>
                </a:solidFill>
                <a:latin typeface="Helvetica" pitchFamily="2" charset="0"/>
              </a:rPr>
              <a:t>… </a:t>
            </a:r>
            <a:r>
              <a:rPr lang="en-US" sz="1050" dirty="0" err="1">
                <a:solidFill>
                  <a:srgbClr val="212529"/>
                </a:solidFill>
                <a:latin typeface="Helvetica" pitchFamily="2" charset="0"/>
              </a:rPr>
              <a:t>Tập</a:t>
            </a:r>
            <a:r>
              <a:rPr lang="en-US" sz="1050" dirty="0">
                <a:solidFill>
                  <a:srgbClr val="212529"/>
                </a:solidFill>
                <a:latin typeface="Helvetica" pitchFamily="2" charset="0"/>
              </a:rPr>
              <a:t> </a:t>
            </a:r>
            <a:r>
              <a:rPr lang="en-US" sz="1050" dirty="0" err="1">
                <a:solidFill>
                  <a:srgbClr val="212529"/>
                </a:solidFill>
                <a:latin typeface="Helvetica" pitchFamily="2" charset="0"/>
              </a:rPr>
              <a:t>đoàn</a:t>
            </a:r>
            <a:r>
              <a:rPr lang="en-US" sz="1050" dirty="0">
                <a:solidFill>
                  <a:srgbClr val="212529"/>
                </a:solidFill>
                <a:latin typeface="Helvetica" pitchFamily="2" charset="0"/>
              </a:rPr>
              <a:t> Phương Trang </a:t>
            </a:r>
            <a:r>
              <a:rPr lang="en-US" sz="1050" dirty="0" err="1">
                <a:solidFill>
                  <a:srgbClr val="212529"/>
                </a:solidFill>
                <a:latin typeface="Helvetica" pitchFamily="2" charset="0"/>
              </a:rPr>
              <a:t>thực</a:t>
            </a:r>
            <a:r>
              <a:rPr lang="en-US" sz="1050" dirty="0">
                <a:solidFill>
                  <a:srgbClr val="212529"/>
                </a:solidFill>
                <a:latin typeface="Helvetica" pitchFamily="2" charset="0"/>
              </a:rPr>
              <a:t> </a:t>
            </a:r>
            <a:r>
              <a:rPr lang="en-US" sz="1050" dirty="0" err="1">
                <a:solidFill>
                  <a:srgbClr val="212529"/>
                </a:solidFill>
                <a:latin typeface="Helvetica" pitchFamily="2" charset="0"/>
              </a:rPr>
              <a:t>hiện</a:t>
            </a:r>
            <a:r>
              <a:rPr lang="en-US" sz="1050" dirty="0">
                <a:solidFill>
                  <a:srgbClr val="212529"/>
                </a:solidFill>
                <a:latin typeface="Helvetica" pitchFamily="2" charset="0"/>
              </a:rPr>
              <a:t> </a:t>
            </a:r>
            <a:r>
              <a:rPr lang="en-US" sz="1050" dirty="0" err="1">
                <a:solidFill>
                  <a:srgbClr val="212529"/>
                </a:solidFill>
                <a:latin typeface="Helvetica" pitchFamily="2" charset="0"/>
              </a:rPr>
              <a:t>nghiêm</a:t>
            </a:r>
            <a:r>
              <a:rPr lang="en-US" sz="1050" dirty="0">
                <a:solidFill>
                  <a:srgbClr val="212529"/>
                </a:solidFill>
                <a:latin typeface="Helvetica" pitchFamily="2" charset="0"/>
              </a:rPr>
              <a:t> </a:t>
            </a:r>
            <a:r>
              <a:rPr lang="en-US" sz="1050" dirty="0" err="1">
                <a:solidFill>
                  <a:srgbClr val="212529"/>
                </a:solidFill>
                <a:latin typeface="Helvetica" pitchFamily="2" charset="0"/>
              </a:rPr>
              <a:t>túc</a:t>
            </a:r>
            <a:r>
              <a:rPr lang="en-US" sz="1050" dirty="0">
                <a:solidFill>
                  <a:srgbClr val="212529"/>
                </a:solidFill>
                <a:latin typeface="Helvetica" pitchFamily="2" charset="0"/>
              </a:rPr>
              <a:t> </a:t>
            </a:r>
            <a:r>
              <a:rPr lang="en-US" sz="1050" dirty="0" err="1">
                <a:solidFill>
                  <a:srgbClr val="212529"/>
                </a:solidFill>
                <a:latin typeface="Helvetica" pitchFamily="2" charset="0"/>
              </a:rPr>
              <a:t>trách</a:t>
            </a:r>
            <a:r>
              <a:rPr lang="en-US" sz="1050" dirty="0">
                <a:solidFill>
                  <a:srgbClr val="212529"/>
                </a:solidFill>
                <a:latin typeface="Helvetica" pitchFamily="2" charset="0"/>
              </a:rPr>
              <a:t> </a:t>
            </a:r>
            <a:r>
              <a:rPr lang="en-US" sz="1050" dirty="0" err="1">
                <a:solidFill>
                  <a:srgbClr val="212529"/>
                </a:solidFill>
                <a:latin typeface="Helvetica" pitchFamily="2" charset="0"/>
              </a:rPr>
              <a:t>nhiệm</a:t>
            </a:r>
            <a:r>
              <a:rPr lang="en-US" sz="1050" dirty="0">
                <a:solidFill>
                  <a:srgbClr val="212529"/>
                </a:solidFill>
                <a:latin typeface="Helvetica" pitchFamily="2" charset="0"/>
              </a:rPr>
              <a:t> </a:t>
            </a:r>
            <a:r>
              <a:rPr lang="en-US" sz="1050" dirty="0" err="1">
                <a:solidFill>
                  <a:srgbClr val="212529"/>
                </a:solidFill>
                <a:latin typeface="Helvetica" pitchFamily="2" charset="0"/>
              </a:rPr>
              <a:t>nộp</a:t>
            </a:r>
            <a:r>
              <a:rPr lang="en-US" sz="1050" dirty="0">
                <a:solidFill>
                  <a:srgbClr val="212529"/>
                </a:solidFill>
                <a:latin typeface="Helvetica" pitchFamily="2" charset="0"/>
              </a:rPr>
              <a:t> </a:t>
            </a:r>
            <a:r>
              <a:rPr lang="en-US" sz="1050" dirty="0" err="1">
                <a:solidFill>
                  <a:srgbClr val="212529"/>
                </a:solidFill>
                <a:latin typeface="Helvetica" pitchFamily="2" charset="0"/>
              </a:rPr>
              <a:t>thuế</a:t>
            </a:r>
            <a:r>
              <a:rPr lang="en-US" sz="1050" dirty="0">
                <a:solidFill>
                  <a:srgbClr val="212529"/>
                </a:solidFill>
                <a:latin typeface="Helvetica" pitchFamily="2" charset="0"/>
              </a:rPr>
              <a:t> </a:t>
            </a:r>
            <a:r>
              <a:rPr lang="en-US" sz="1050" dirty="0" err="1">
                <a:solidFill>
                  <a:srgbClr val="212529"/>
                </a:solidFill>
                <a:latin typeface="Helvetica" pitchFamily="2" charset="0"/>
              </a:rPr>
              <a:t>cho</a:t>
            </a:r>
            <a:r>
              <a:rPr lang="en-US" sz="1050" dirty="0">
                <a:solidFill>
                  <a:srgbClr val="212529"/>
                </a:solidFill>
                <a:latin typeface="Helvetica" pitchFamily="2" charset="0"/>
              </a:rPr>
              <a:t> </a:t>
            </a:r>
            <a:r>
              <a:rPr lang="en-US" sz="1050" dirty="0" err="1">
                <a:solidFill>
                  <a:srgbClr val="212529"/>
                </a:solidFill>
                <a:latin typeface="Helvetica" pitchFamily="2" charset="0"/>
              </a:rPr>
              <a:t>nhà</a:t>
            </a:r>
            <a:r>
              <a:rPr lang="en-US" sz="1050" dirty="0">
                <a:solidFill>
                  <a:srgbClr val="212529"/>
                </a:solidFill>
                <a:latin typeface="Helvetica" pitchFamily="2" charset="0"/>
              </a:rPr>
              <a:t> </a:t>
            </a:r>
            <a:r>
              <a:rPr lang="en-US" sz="1050" dirty="0" err="1">
                <a:solidFill>
                  <a:srgbClr val="212529"/>
                </a:solidFill>
                <a:latin typeface="Helvetica" pitchFamily="2" charset="0"/>
              </a:rPr>
              <a:t>nước</a:t>
            </a:r>
            <a:r>
              <a:rPr lang="en-US" sz="1050" dirty="0">
                <a:solidFill>
                  <a:srgbClr val="212529"/>
                </a:solidFill>
                <a:latin typeface="Helvetica" pitchFamily="2" charset="0"/>
              </a:rPr>
              <a:t> </a:t>
            </a:r>
            <a:r>
              <a:rPr lang="en-US" sz="1050" dirty="0" err="1">
                <a:solidFill>
                  <a:srgbClr val="212529"/>
                </a:solidFill>
                <a:latin typeface="Helvetica" pitchFamily="2" charset="0"/>
              </a:rPr>
              <a:t>hơn</a:t>
            </a:r>
            <a:r>
              <a:rPr lang="en-US" sz="1050" dirty="0">
                <a:solidFill>
                  <a:srgbClr val="212529"/>
                </a:solidFill>
                <a:latin typeface="Helvetica" pitchFamily="2" charset="0"/>
              </a:rPr>
              <a:t> 200 </a:t>
            </a:r>
            <a:r>
              <a:rPr lang="en-US" sz="1050" dirty="0" err="1">
                <a:solidFill>
                  <a:srgbClr val="212529"/>
                </a:solidFill>
                <a:latin typeface="Helvetica" pitchFamily="2" charset="0"/>
              </a:rPr>
              <a:t>tỷ</a:t>
            </a:r>
            <a:r>
              <a:rPr lang="en-US" sz="1050" dirty="0">
                <a:solidFill>
                  <a:srgbClr val="212529"/>
                </a:solidFill>
                <a:latin typeface="Helvetica" pitchFamily="2" charset="0"/>
              </a:rPr>
              <a:t> </a:t>
            </a:r>
            <a:r>
              <a:rPr lang="en-US" sz="1050" dirty="0" err="1">
                <a:solidFill>
                  <a:srgbClr val="212529"/>
                </a:solidFill>
                <a:latin typeface="Helvetica" pitchFamily="2" charset="0"/>
              </a:rPr>
              <a:t>đồng</a:t>
            </a:r>
            <a:r>
              <a:rPr lang="en-US" sz="1050" dirty="0">
                <a:solidFill>
                  <a:srgbClr val="212529"/>
                </a:solidFill>
                <a:latin typeface="Helvetica" pitchFamily="2" charset="0"/>
              </a:rPr>
              <a:t> </a:t>
            </a:r>
            <a:r>
              <a:rPr lang="en-US" sz="1050" dirty="0" err="1">
                <a:solidFill>
                  <a:srgbClr val="212529"/>
                </a:solidFill>
                <a:latin typeface="Helvetica" pitchFamily="2" charset="0"/>
              </a:rPr>
              <a:t>và</a:t>
            </a:r>
            <a:r>
              <a:rPr lang="en-US" sz="1050" dirty="0">
                <a:solidFill>
                  <a:srgbClr val="212529"/>
                </a:solidFill>
                <a:latin typeface="Helvetica" pitchFamily="2" charset="0"/>
              </a:rPr>
              <a:t> </a:t>
            </a:r>
            <a:r>
              <a:rPr lang="en-US" sz="1050" dirty="0" err="1">
                <a:solidFill>
                  <a:srgbClr val="212529"/>
                </a:solidFill>
                <a:latin typeface="Helvetica" pitchFamily="2" charset="0"/>
              </a:rPr>
              <a:t>không</a:t>
            </a:r>
            <a:r>
              <a:rPr lang="en-US" sz="1050" dirty="0">
                <a:solidFill>
                  <a:srgbClr val="212529"/>
                </a:solidFill>
                <a:latin typeface="Helvetica" pitchFamily="2" charset="0"/>
              </a:rPr>
              <a:t> </a:t>
            </a:r>
            <a:r>
              <a:rPr lang="en-US" sz="1050" dirty="0" err="1">
                <a:solidFill>
                  <a:srgbClr val="212529"/>
                </a:solidFill>
                <a:latin typeface="Helvetica" pitchFamily="2" charset="0"/>
              </a:rPr>
              <a:t>nợ</a:t>
            </a:r>
            <a:r>
              <a:rPr lang="en-US" sz="1050" dirty="0">
                <a:solidFill>
                  <a:srgbClr val="212529"/>
                </a:solidFill>
                <a:latin typeface="Helvetica" pitchFamily="2" charset="0"/>
              </a:rPr>
              <a:t> </a:t>
            </a:r>
            <a:r>
              <a:rPr lang="en-US" sz="1050" dirty="0" err="1">
                <a:solidFill>
                  <a:srgbClr val="212529"/>
                </a:solidFill>
                <a:latin typeface="Helvetica" pitchFamily="2" charset="0"/>
              </a:rPr>
              <a:t>thuế</a:t>
            </a:r>
            <a:r>
              <a:rPr lang="en-US" sz="1050" dirty="0">
                <a:solidFill>
                  <a:srgbClr val="212529"/>
                </a:solidFill>
                <a:latin typeface="Helvetica" pitchFamily="2" charset="0"/>
              </a:rPr>
              <a:t>, </a:t>
            </a:r>
            <a:r>
              <a:rPr lang="en-US" sz="1050" dirty="0" err="1">
                <a:solidFill>
                  <a:srgbClr val="212529"/>
                </a:solidFill>
                <a:latin typeface="Helvetica" pitchFamily="2" charset="0"/>
              </a:rPr>
              <a:t>không</a:t>
            </a:r>
            <a:r>
              <a:rPr lang="en-US" sz="1050" dirty="0">
                <a:solidFill>
                  <a:srgbClr val="212529"/>
                </a:solidFill>
                <a:latin typeface="Helvetica" pitchFamily="2" charset="0"/>
              </a:rPr>
              <a:t> </a:t>
            </a:r>
            <a:r>
              <a:rPr lang="en-US" sz="1050" dirty="0" err="1">
                <a:solidFill>
                  <a:srgbClr val="212529"/>
                </a:solidFill>
                <a:latin typeface="Helvetica" pitchFamily="2" charset="0"/>
              </a:rPr>
              <a:t>nợ</a:t>
            </a:r>
            <a:r>
              <a:rPr lang="en-US" sz="1050" dirty="0">
                <a:solidFill>
                  <a:srgbClr val="212529"/>
                </a:solidFill>
                <a:latin typeface="Helvetica" pitchFamily="2" charset="0"/>
              </a:rPr>
              <a:t> </a:t>
            </a:r>
            <a:r>
              <a:rPr lang="en-US" sz="1050" dirty="0" err="1">
                <a:solidFill>
                  <a:srgbClr val="212529"/>
                </a:solidFill>
                <a:latin typeface="Helvetica" pitchFamily="2" charset="0"/>
              </a:rPr>
              <a:t>bảo</a:t>
            </a:r>
            <a:r>
              <a:rPr lang="en-US" sz="1050" dirty="0">
                <a:solidFill>
                  <a:srgbClr val="212529"/>
                </a:solidFill>
                <a:latin typeface="Helvetica" pitchFamily="2" charset="0"/>
              </a:rPr>
              <a:t> </a:t>
            </a:r>
            <a:r>
              <a:rPr lang="en-US" sz="1050" dirty="0" err="1">
                <a:solidFill>
                  <a:srgbClr val="212529"/>
                </a:solidFill>
                <a:latin typeface="Helvetica" pitchFamily="2" charset="0"/>
              </a:rPr>
              <a:t>hiểm</a:t>
            </a:r>
            <a:r>
              <a:rPr lang="en-US" sz="1050" dirty="0">
                <a:solidFill>
                  <a:srgbClr val="212529"/>
                </a:solidFill>
                <a:latin typeface="Helvetica" pitchFamily="2" charset="0"/>
              </a:rPr>
              <a:t>, </a:t>
            </a:r>
            <a:r>
              <a:rPr lang="en-US" sz="1050" dirty="0" err="1">
                <a:solidFill>
                  <a:srgbClr val="212529"/>
                </a:solidFill>
                <a:latin typeface="Helvetica" pitchFamily="2" charset="0"/>
              </a:rPr>
              <a:t>tạo</a:t>
            </a:r>
            <a:r>
              <a:rPr lang="en-US" sz="1050" dirty="0">
                <a:solidFill>
                  <a:srgbClr val="212529"/>
                </a:solidFill>
                <a:latin typeface="Helvetica" pitchFamily="2" charset="0"/>
              </a:rPr>
              <a:t> </a:t>
            </a:r>
            <a:r>
              <a:rPr lang="en-US" sz="1050" dirty="0" err="1">
                <a:solidFill>
                  <a:srgbClr val="212529"/>
                </a:solidFill>
                <a:latin typeface="Helvetica" pitchFamily="2" charset="0"/>
              </a:rPr>
              <a:t>công</a:t>
            </a:r>
            <a:r>
              <a:rPr lang="en-US" sz="1050" dirty="0">
                <a:solidFill>
                  <a:srgbClr val="212529"/>
                </a:solidFill>
                <a:latin typeface="Helvetica" pitchFamily="2" charset="0"/>
              </a:rPr>
              <a:t> </a:t>
            </a:r>
            <a:r>
              <a:rPr lang="en-US" sz="1050" dirty="0" err="1">
                <a:solidFill>
                  <a:srgbClr val="212529"/>
                </a:solidFill>
                <a:latin typeface="Helvetica" pitchFamily="2" charset="0"/>
              </a:rPr>
              <a:t>văn</a:t>
            </a:r>
            <a:r>
              <a:rPr lang="en-US" sz="1050" dirty="0">
                <a:solidFill>
                  <a:srgbClr val="212529"/>
                </a:solidFill>
                <a:latin typeface="Helvetica" pitchFamily="2" charset="0"/>
              </a:rPr>
              <a:t> </a:t>
            </a:r>
            <a:r>
              <a:rPr lang="en-US" sz="1050" dirty="0" err="1">
                <a:solidFill>
                  <a:srgbClr val="212529"/>
                </a:solidFill>
                <a:latin typeface="Helvetica" pitchFamily="2" charset="0"/>
              </a:rPr>
              <a:t>việc</a:t>
            </a:r>
            <a:r>
              <a:rPr lang="en-US" sz="1050" dirty="0">
                <a:solidFill>
                  <a:srgbClr val="212529"/>
                </a:solidFill>
                <a:latin typeface="Helvetica" pitchFamily="2" charset="0"/>
              </a:rPr>
              <a:t> </a:t>
            </a:r>
            <a:r>
              <a:rPr lang="en-US" sz="1050" dirty="0" err="1">
                <a:solidFill>
                  <a:srgbClr val="212529"/>
                </a:solidFill>
                <a:latin typeface="Helvetica" pitchFamily="2" charset="0"/>
              </a:rPr>
              <a:t>làm</a:t>
            </a:r>
            <a:r>
              <a:rPr lang="en-US" sz="1050" dirty="0">
                <a:solidFill>
                  <a:srgbClr val="212529"/>
                </a:solidFill>
                <a:latin typeface="Helvetica" pitchFamily="2" charset="0"/>
              </a:rPr>
              <a:t> </a:t>
            </a:r>
            <a:r>
              <a:rPr lang="en-US" sz="1050" dirty="0" err="1">
                <a:solidFill>
                  <a:srgbClr val="212529"/>
                </a:solidFill>
                <a:latin typeface="Helvetica" pitchFamily="2" charset="0"/>
              </a:rPr>
              <a:t>cho</a:t>
            </a:r>
            <a:r>
              <a:rPr lang="en-US" sz="1050" dirty="0">
                <a:solidFill>
                  <a:srgbClr val="212529"/>
                </a:solidFill>
                <a:latin typeface="Helvetica" pitchFamily="2" charset="0"/>
              </a:rPr>
              <a:t> </a:t>
            </a:r>
            <a:r>
              <a:rPr lang="en-US" sz="1050" dirty="0" err="1">
                <a:solidFill>
                  <a:srgbClr val="212529"/>
                </a:solidFill>
                <a:latin typeface="Helvetica" pitchFamily="2" charset="0"/>
              </a:rPr>
              <a:t>gần</a:t>
            </a:r>
            <a:r>
              <a:rPr lang="en-US" sz="1050" dirty="0">
                <a:solidFill>
                  <a:srgbClr val="212529"/>
                </a:solidFill>
                <a:latin typeface="Helvetica" pitchFamily="2" charset="0"/>
              </a:rPr>
              <a:t> 6 </a:t>
            </a:r>
            <a:r>
              <a:rPr lang="en-US" sz="1050" dirty="0" err="1">
                <a:solidFill>
                  <a:srgbClr val="212529"/>
                </a:solidFill>
                <a:latin typeface="Helvetica" pitchFamily="2" charset="0"/>
              </a:rPr>
              <a:t>nghìn</a:t>
            </a:r>
            <a:r>
              <a:rPr lang="en-US" sz="1050" dirty="0">
                <a:solidFill>
                  <a:srgbClr val="212529"/>
                </a:solidFill>
                <a:latin typeface="Helvetica" pitchFamily="2" charset="0"/>
              </a:rPr>
              <a:t> </a:t>
            </a:r>
            <a:r>
              <a:rPr lang="en-US" sz="1050" dirty="0" err="1">
                <a:solidFill>
                  <a:srgbClr val="212529"/>
                </a:solidFill>
                <a:latin typeface="Helvetica" pitchFamily="2" charset="0"/>
              </a:rPr>
              <a:t>người</a:t>
            </a:r>
            <a:r>
              <a:rPr lang="en-US" sz="1050" dirty="0">
                <a:solidFill>
                  <a:srgbClr val="212529"/>
                </a:solidFill>
                <a:latin typeface="Helvetica" pitchFamily="2" charset="0"/>
              </a:rPr>
              <a:t> </a:t>
            </a:r>
            <a:r>
              <a:rPr lang="en-US" sz="1050" b="0" i="0" dirty="0">
                <a:solidFill>
                  <a:srgbClr val="212529"/>
                </a:solidFill>
                <a:effectLst/>
                <a:latin typeface="Helvetica" pitchFamily="2" charset="0"/>
              </a:rPr>
              <a:t>…</a:t>
            </a:r>
            <a:endParaRPr lang="en-US" sz="1050" dirty="0">
              <a:latin typeface="Helvetica" pitchFamily="2" charset="0"/>
            </a:endParaRPr>
          </a:p>
        </p:txBody>
      </p:sp>
      <p:pic>
        <p:nvPicPr>
          <p:cNvPr id="1028" name="Picture 4">
            <a:extLst>
              <a:ext uri="{FF2B5EF4-FFF2-40B4-BE49-F238E27FC236}">
                <a16:creationId xmlns:a16="http://schemas.microsoft.com/office/drawing/2014/main" xmlns="" id="{0DEBEC43-A717-C925-99DF-DE046CB88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4579" y="4203504"/>
            <a:ext cx="3143235" cy="209581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xmlns="" id="{A0B76AF0-CDC9-764C-CDD0-74F9E217283A}"/>
              </a:ext>
            </a:extLst>
          </p:cNvPr>
          <p:cNvSpPr txBox="1"/>
          <p:nvPr/>
        </p:nvSpPr>
        <p:spPr>
          <a:xfrm>
            <a:off x="4732979" y="1477469"/>
            <a:ext cx="6666600" cy="1061829"/>
          </a:xfrm>
          <a:prstGeom prst="rect">
            <a:avLst/>
          </a:prstGeom>
          <a:noFill/>
        </p:spPr>
        <p:txBody>
          <a:bodyPr wrap="square">
            <a:spAutoFit/>
          </a:bodyPr>
          <a:lstStyle/>
          <a:p>
            <a:pPr algn="just"/>
            <a:r>
              <a:rPr lang="vi-VN" sz="1050" b="1" cap="all" dirty="0">
                <a:solidFill>
                  <a:srgbClr val="212529"/>
                </a:solidFill>
                <a:latin typeface="Helvetica" pitchFamily="2" charset="0"/>
              </a:rPr>
              <a:t>Top 10 Nhãn hiệu hàng đầu và Dịch vụ vàng Việt Nam năm 202</a:t>
            </a:r>
            <a:r>
              <a:rPr lang="en-US" sz="1050" b="1" cap="all" dirty="0">
                <a:solidFill>
                  <a:srgbClr val="212529"/>
                </a:solidFill>
                <a:latin typeface="Helvetica" pitchFamily="2" charset="0"/>
              </a:rPr>
              <a:t>2</a:t>
            </a:r>
          </a:p>
          <a:p>
            <a:pPr algn="just"/>
            <a:endParaRPr lang="en-US" sz="1050" dirty="0">
              <a:solidFill>
                <a:srgbClr val="212529"/>
              </a:solidFill>
              <a:latin typeface="Helvetica" pitchFamily="2" charset="0"/>
            </a:endParaRPr>
          </a:p>
          <a:p>
            <a:pPr algn="just"/>
            <a:r>
              <a:rPr lang="vi-VN" sz="1050" dirty="0">
                <a:solidFill>
                  <a:srgbClr val="212529"/>
                </a:solidFill>
                <a:latin typeface="Helvetica" pitchFamily="2" charset="0"/>
              </a:rPr>
              <a:t>Những nỗ lực không ngừng nghỉ góp phần giúp thương hiệu FUTA Bus Lines của Phương Trang nhận nhiều giải thưởng, danh hiệu như: Thương hiệu số 1 Việt Nam, Top 5 công ty uy tín ngành vận tải và logistics, Top 10 thương hiệu chất lượng châu Á, Top 10 thương hiệu tiêu biểu châu Á - Thái Bình Dương, Top 20 nhãn hiệu nổi tiếng - thương hiệu cạnh tranh.</a:t>
            </a:r>
            <a:endParaRPr lang="en-US" sz="1050" dirty="0">
              <a:latin typeface="Helvetica" pitchFamily="2" charset="0"/>
            </a:endParaRPr>
          </a:p>
        </p:txBody>
      </p:sp>
      <p:pic>
        <p:nvPicPr>
          <p:cNvPr id="1030" name="Picture 6" descr="FUTA Bus line được vinh danh Top 5 công ty vận tải hành khách uy tín và công ty chuyển phát nhanh - giao hàng năm 2020 do Vietnam Report thực hiện.">
            <a:extLst>
              <a:ext uri="{FF2B5EF4-FFF2-40B4-BE49-F238E27FC236}">
                <a16:creationId xmlns:a16="http://schemas.microsoft.com/office/drawing/2014/main" xmlns="" id="{1E1329C5-E4D5-1057-7656-FEB62AC1A2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6992" y="4216400"/>
            <a:ext cx="3370052" cy="2082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776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4298C75A-8577-0E62-CF81-675F5BEA707E}"/>
              </a:ext>
            </a:extLst>
          </p:cNvPr>
          <p:cNvSpPr/>
          <p:nvPr/>
        </p:nvSpPr>
        <p:spPr>
          <a:xfrm>
            <a:off x="8870263" y="6276"/>
            <a:ext cx="3321738" cy="6845448"/>
          </a:xfrm>
          <a:prstGeom prst="rect">
            <a:avLst/>
          </a:prstGeom>
          <a:solidFill>
            <a:srgbClr val="E8E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6" name="Content Placeholder 2">
            <a:extLst>
              <a:ext uri="{FF2B5EF4-FFF2-40B4-BE49-F238E27FC236}">
                <a16:creationId xmlns:a16="http://schemas.microsoft.com/office/drawing/2014/main" xmlns="" id="{39DA9663-2E30-2B71-5C23-58D4ED65AB8E}"/>
              </a:ext>
            </a:extLst>
          </p:cNvPr>
          <p:cNvSpPr>
            <a:spLocks noGrp="1"/>
          </p:cNvSpPr>
          <p:nvPr>
            <p:ph idx="1"/>
          </p:nvPr>
        </p:nvSpPr>
        <p:spPr>
          <a:xfrm>
            <a:off x="1117450" y="1898100"/>
            <a:ext cx="4511000" cy="3967307"/>
          </a:xfrm>
        </p:spPr>
        <p:txBody>
          <a:bodyPr>
            <a:normAutofit/>
          </a:bodyPr>
          <a:lstStyle/>
          <a:p>
            <a:pPr marL="0" indent="0" algn="just">
              <a:lnSpc>
                <a:spcPct val="110000"/>
              </a:lnSpc>
              <a:buNone/>
            </a:pPr>
            <a:r>
              <a:rPr lang="en-US" sz="1200" dirty="0" err="1"/>
              <a:t>Nhà</a:t>
            </a:r>
            <a:r>
              <a:rPr lang="en-US" sz="1200" dirty="0"/>
              <a:t> </a:t>
            </a:r>
            <a:r>
              <a:rPr lang="en-US" sz="1200" dirty="0" err="1"/>
              <a:t>phát</a:t>
            </a:r>
            <a:r>
              <a:rPr lang="en-US" sz="1200" dirty="0"/>
              <a:t> </a:t>
            </a:r>
            <a:r>
              <a:rPr lang="en-US" sz="1200" dirty="0" err="1"/>
              <a:t>triển</a:t>
            </a:r>
            <a:r>
              <a:rPr lang="en-US" sz="1200" dirty="0"/>
              <a:t> </a:t>
            </a:r>
            <a:r>
              <a:rPr lang="en-US" sz="1200" dirty="0" err="1"/>
              <a:t>Bất</a:t>
            </a:r>
            <a:r>
              <a:rPr lang="en-US" sz="1200" dirty="0"/>
              <a:t> </a:t>
            </a:r>
            <a:r>
              <a:rPr lang="en-US" sz="1200" dirty="0" err="1"/>
              <a:t>động</a:t>
            </a:r>
            <a:r>
              <a:rPr lang="en-US" sz="1200" dirty="0"/>
              <a:t> </a:t>
            </a:r>
            <a:r>
              <a:rPr lang="en-US" sz="1200" dirty="0" err="1"/>
              <a:t>sản</a:t>
            </a:r>
            <a:r>
              <a:rPr lang="en-US" sz="1200" dirty="0"/>
              <a:t> </a:t>
            </a:r>
            <a:r>
              <a:rPr lang="vi-VN" sz="1200" dirty="0"/>
              <a:t>FUTA Land là thành viên Tập đoàn Phương Trang (FUTA Group)</a:t>
            </a:r>
            <a:r>
              <a:rPr lang="en-US" sz="1200" dirty="0"/>
              <a:t>.</a:t>
            </a:r>
            <a:endParaRPr lang="vi-VN" sz="1200" dirty="0"/>
          </a:p>
          <a:p>
            <a:pPr marL="0" indent="0" algn="just">
              <a:lnSpc>
                <a:spcPct val="110000"/>
              </a:lnSpc>
              <a:buNone/>
            </a:pPr>
            <a:r>
              <a:rPr lang="en-US" sz="1200" dirty="0"/>
              <a:t>FUTA Land </a:t>
            </a:r>
            <a:r>
              <a:rPr lang="en-US" sz="1200" dirty="0" err="1"/>
              <a:t>hoạt</a:t>
            </a:r>
            <a:r>
              <a:rPr lang="en-US" sz="1200" dirty="0"/>
              <a:t> </a:t>
            </a:r>
            <a:r>
              <a:rPr lang="en-US" sz="1200" dirty="0" err="1"/>
              <a:t>động</a:t>
            </a:r>
            <a:r>
              <a:rPr lang="en-US" sz="1200" dirty="0"/>
              <a:t> </a:t>
            </a:r>
            <a:r>
              <a:rPr lang="en-US" sz="1200" dirty="0" err="1"/>
              <a:t>chuyên</a:t>
            </a:r>
            <a:r>
              <a:rPr lang="en-US" sz="1200" dirty="0"/>
              <a:t> </a:t>
            </a:r>
            <a:r>
              <a:rPr lang="en-US" sz="1200" dirty="0" err="1"/>
              <a:t>nghiệp</a:t>
            </a:r>
            <a:r>
              <a:rPr lang="en-US" sz="1200" dirty="0"/>
              <a:t> </a:t>
            </a:r>
            <a:r>
              <a:rPr lang="en-US" sz="1200" dirty="0" err="1"/>
              <a:t>trong</a:t>
            </a:r>
            <a:r>
              <a:rPr lang="en-US" sz="1200" dirty="0"/>
              <a:t> </a:t>
            </a:r>
            <a:r>
              <a:rPr lang="en-US" sz="1200" dirty="0" err="1"/>
              <a:t>lĩnh</a:t>
            </a:r>
            <a:r>
              <a:rPr lang="en-US" sz="1200" dirty="0"/>
              <a:t> </a:t>
            </a:r>
            <a:r>
              <a:rPr lang="en-US" sz="1200" dirty="0" err="1"/>
              <a:t>vực</a:t>
            </a:r>
            <a:r>
              <a:rPr lang="en-US" sz="1200" dirty="0"/>
              <a:t> </a:t>
            </a:r>
            <a:r>
              <a:rPr lang="en-US" sz="1200" dirty="0" err="1"/>
              <a:t>phát</a:t>
            </a:r>
            <a:r>
              <a:rPr lang="en-US" sz="1200" dirty="0"/>
              <a:t> </a:t>
            </a:r>
            <a:r>
              <a:rPr lang="en-US" sz="1200" dirty="0" err="1"/>
              <a:t>triển</a:t>
            </a:r>
            <a:r>
              <a:rPr lang="en-US" sz="1200" dirty="0"/>
              <a:t> </a:t>
            </a:r>
            <a:r>
              <a:rPr lang="en-US" sz="1200" dirty="0" err="1"/>
              <a:t>đa</a:t>
            </a:r>
            <a:r>
              <a:rPr lang="en-US" sz="1200" dirty="0"/>
              <a:t> </a:t>
            </a:r>
            <a:r>
              <a:rPr lang="en-US" sz="1200" dirty="0" err="1"/>
              <a:t>dạng</a:t>
            </a:r>
            <a:r>
              <a:rPr lang="en-US" sz="1200" dirty="0"/>
              <a:t> </a:t>
            </a:r>
            <a:r>
              <a:rPr lang="en-US" sz="1200" dirty="0" err="1"/>
              <a:t>các</a:t>
            </a:r>
            <a:r>
              <a:rPr lang="en-US" sz="1200" dirty="0"/>
              <a:t> </a:t>
            </a:r>
            <a:r>
              <a:rPr lang="en-US" sz="1200" dirty="0" err="1"/>
              <a:t>loại</a:t>
            </a:r>
            <a:r>
              <a:rPr lang="en-US" sz="1200" dirty="0"/>
              <a:t> </a:t>
            </a:r>
            <a:r>
              <a:rPr lang="en-US" sz="1200" dirty="0" err="1"/>
              <a:t>hình</a:t>
            </a:r>
            <a:r>
              <a:rPr lang="en-US" sz="1200" dirty="0"/>
              <a:t> </a:t>
            </a:r>
            <a:r>
              <a:rPr lang="en-US" sz="1200" dirty="0" err="1"/>
              <a:t>Bất</a:t>
            </a:r>
            <a:r>
              <a:rPr lang="en-US" sz="1200" dirty="0"/>
              <a:t> </a:t>
            </a:r>
            <a:r>
              <a:rPr lang="en-US" sz="1200" dirty="0" err="1"/>
              <a:t>động</a:t>
            </a:r>
            <a:r>
              <a:rPr lang="en-US" sz="1200" dirty="0"/>
              <a:t> </a:t>
            </a:r>
            <a:r>
              <a:rPr lang="en-US" sz="1200" dirty="0" err="1"/>
              <a:t>sản</a:t>
            </a:r>
            <a:r>
              <a:rPr lang="en-US" sz="1200" dirty="0"/>
              <a:t> bao </a:t>
            </a:r>
            <a:r>
              <a:rPr lang="en-US" sz="1200" dirty="0" err="1"/>
              <a:t>gồm</a:t>
            </a:r>
            <a:r>
              <a:rPr lang="en-US" sz="1200" dirty="0"/>
              <a:t> </a:t>
            </a:r>
            <a:r>
              <a:rPr lang="en-US" sz="1200" dirty="0" err="1"/>
              <a:t>Khu</a:t>
            </a:r>
            <a:r>
              <a:rPr lang="en-US" sz="1200" dirty="0"/>
              <a:t> </a:t>
            </a:r>
            <a:r>
              <a:rPr lang="en-US" sz="1200" dirty="0" err="1"/>
              <a:t>dân</a:t>
            </a:r>
            <a:r>
              <a:rPr lang="en-US" sz="1200" dirty="0"/>
              <a:t> </a:t>
            </a:r>
            <a:r>
              <a:rPr lang="en-US" sz="1200" dirty="0" err="1"/>
              <a:t>cư</a:t>
            </a:r>
            <a:r>
              <a:rPr lang="en-US" sz="1200" dirty="0"/>
              <a:t>, </a:t>
            </a:r>
            <a:r>
              <a:rPr lang="en-US" sz="1200" dirty="0" err="1"/>
              <a:t>Khu</a:t>
            </a:r>
            <a:r>
              <a:rPr lang="en-US" sz="1200" dirty="0"/>
              <a:t> </a:t>
            </a:r>
            <a:r>
              <a:rPr lang="en-US" sz="1200" dirty="0" err="1"/>
              <a:t>bán</a:t>
            </a:r>
            <a:r>
              <a:rPr lang="en-US" sz="1200" dirty="0"/>
              <a:t> </a:t>
            </a:r>
            <a:r>
              <a:rPr lang="en-US" sz="1200" dirty="0" err="1"/>
              <a:t>lẻ</a:t>
            </a:r>
            <a:r>
              <a:rPr lang="en-US" sz="1200" dirty="0"/>
              <a:t>, </a:t>
            </a:r>
            <a:r>
              <a:rPr lang="en-US" sz="1200" dirty="0" err="1"/>
              <a:t>Khu</a:t>
            </a:r>
            <a:r>
              <a:rPr lang="en-US" sz="1200" dirty="0"/>
              <a:t> </a:t>
            </a:r>
            <a:r>
              <a:rPr lang="en-US" sz="1200" dirty="0" err="1"/>
              <a:t>phức</a:t>
            </a:r>
            <a:r>
              <a:rPr lang="en-US" sz="1200" dirty="0"/>
              <a:t> </a:t>
            </a:r>
            <a:r>
              <a:rPr lang="en-US" sz="1200" dirty="0" err="1"/>
              <a:t>hợp</a:t>
            </a:r>
            <a:r>
              <a:rPr lang="en-US" sz="1200" dirty="0"/>
              <a:t>, Trung </a:t>
            </a:r>
            <a:r>
              <a:rPr lang="en-US" sz="1200" dirty="0" err="1"/>
              <a:t>tâm</a:t>
            </a:r>
            <a:r>
              <a:rPr lang="en-US" sz="1200" dirty="0"/>
              <a:t> </a:t>
            </a:r>
            <a:r>
              <a:rPr lang="en-US" sz="1200" dirty="0" err="1"/>
              <a:t>Thương</a:t>
            </a:r>
            <a:r>
              <a:rPr lang="en-US" sz="1200" dirty="0"/>
              <a:t> </a:t>
            </a:r>
            <a:r>
              <a:rPr lang="en-US" sz="1200" dirty="0" err="1"/>
              <a:t>mại</a:t>
            </a:r>
            <a:r>
              <a:rPr lang="en-US" sz="1200" dirty="0"/>
              <a:t>, Văn </a:t>
            </a:r>
            <a:r>
              <a:rPr lang="en-US" sz="1200" dirty="0" err="1"/>
              <a:t>phòng</a:t>
            </a:r>
            <a:r>
              <a:rPr lang="en-US" sz="1200" dirty="0"/>
              <a:t>, </a:t>
            </a:r>
            <a:r>
              <a:rPr lang="en-US" sz="1200" dirty="0" err="1"/>
              <a:t>và</a:t>
            </a:r>
            <a:r>
              <a:rPr lang="en-US" sz="1200" dirty="0"/>
              <a:t> </a:t>
            </a:r>
            <a:r>
              <a:rPr lang="en-US" sz="1200" dirty="0" err="1"/>
              <a:t>Khu</a:t>
            </a:r>
            <a:r>
              <a:rPr lang="en-US" sz="1200" dirty="0"/>
              <a:t> </a:t>
            </a:r>
            <a:r>
              <a:rPr lang="en-US" sz="1200" dirty="0" err="1"/>
              <a:t>nghỉ</a:t>
            </a:r>
            <a:r>
              <a:rPr lang="en-US" sz="1200" dirty="0"/>
              <a:t> </a:t>
            </a:r>
            <a:r>
              <a:rPr lang="en-US" sz="1200" dirty="0" err="1"/>
              <a:t>dưỡng</a:t>
            </a:r>
            <a:r>
              <a:rPr lang="en-US" sz="1200" dirty="0"/>
              <a:t>, </a:t>
            </a:r>
            <a:r>
              <a:rPr lang="en-US" sz="1200" dirty="0" err="1"/>
              <a:t>Khu</a:t>
            </a:r>
            <a:r>
              <a:rPr lang="en-US" sz="1200" dirty="0"/>
              <a:t> </a:t>
            </a:r>
            <a:r>
              <a:rPr lang="en-US" sz="1200" dirty="0" err="1"/>
              <a:t>công</a:t>
            </a:r>
            <a:r>
              <a:rPr lang="en-US" sz="1200" dirty="0"/>
              <a:t> </a:t>
            </a:r>
            <a:r>
              <a:rPr lang="en-US" sz="1200" dirty="0" err="1"/>
              <a:t>nghiệp</a:t>
            </a:r>
            <a:endParaRPr lang="en-US" sz="1200" dirty="0"/>
          </a:p>
          <a:p>
            <a:pPr marL="0" indent="0" algn="just">
              <a:lnSpc>
                <a:spcPct val="110000"/>
              </a:lnSpc>
              <a:buNone/>
            </a:pPr>
            <a:r>
              <a:rPr lang="en-US" sz="1200" dirty="0" err="1"/>
              <a:t>Các</a:t>
            </a:r>
            <a:r>
              <a:rPr lang="en-US" sz="1200" dirty="0"/>
              <a:t> </a:t>
            </a:r>
            <a:r>
              <a:rPr lang="en-US" sz="1200" dirty="0" err="1"/>
              <a:t>dự</a:t>
            </a:r>
            <a:r>
              <a:rPr lang="en-US" sz="1200" dirty="0"/>
              <a:t> </a:t>
            </a:r>
            <a:r>
              <a:rPr lang="en-US" sz="1200" dirty="0" err="1"/>
              <a:t>án</a:t>
            </a:r>
            <a:r>
              <a:rPr lang="en-US" sz="1200" dirty="0"/>
              <a:t> </a:t>
            </a:r>
            <a:r>
              <a:rPr lang="en-US" sz="1200" dirty="0" err="1"/>
              <a:t>mà</a:t>
            </a:r>
            <a:r>
              <a:rPr lang="en-US" sz="1200" dirty="0"/>
              <a:t> </a:t>
            </a:r>
            <a:r>
              <a:rPr lang="en-US" sz="1200" dirty="0" err="1"/>
              <a:t>Tập</a:t>
            </a:r>
            <a:r>
              <a:rPr lang="en-US" sz="1200" dirty="0"/>
              <a:t> </a:t>
            </a:r>
            <a:r>
              <a:rPr lang="en-US" sz="1200" dirty="0" err="1"/>
              <a:t>đoàn</a:t>
            </a:r>
            <a:r>
              <a:rPr lang="en-US" sz="1200" dirty="0"/>
              <a:t> </a:t>
            </a:r>
            <a:r>
              <a:rPr lang="en-US" sz="1200" dirty="0" err="1"/>
              <a:t>và</a:t>
            </a:r>
            <a:r>
              <a:rPr lang="en-US" sz="1200" dirty="0"/>
              <a:t> </a:t>
            </a:r>
            <a:r>
              <a:rPr lang="en-US" sz="1200" dirty="0" err="1"/>
              <a:t>Công</a:t>
            </a:r>
            <a:r>
              <a:rPr lang="en-US" sz="1200" dirty="0"/>
              <a:t> ty </a:t>
            </a:r>
            <a:r>
              <a:rPr lang="en-US" sz="1200" dirty="0" err="1"/>
              <a:t>đang</a:t>
            </a:r>
            <a:r>
              <a:rPr lang="en-US" sz="1200" dirty="0"/>
              <a:t> </a:t>
            </a:r>
            <a:r>
              <a:rPr lang="en-US" sz="1200" dirty="0" err="1"/>
              <a:t>hướng</a:t>
            </a:r>
            <a:r>
              <a:rPr lang="en-US" sz="1200" dirty="0"/>
              <a:t> </a:t>
            </a:r>
            <a:r>
              <a:rPr lang="en-US" sz="1200" dirty="0" err="1"/>
              <a:t>tới</a:t>
            </a:r>
            <a:r>
              <a:rPr lang="en-US" sz="1200" dirty="0"/>
              <a:t> </a:t>
            </a:r>
            <a:r>
              <a:rPr lang="en-US" sz="1200" dirty="0" err="1"/>
              <a:t>đầu</a:t>
            </a:r>
            <a:r>
              <a:rPr lang="en-US" sz="1200" dirty="0"/>
              <a:t> </a:t>
            </a:r>
            <a:r>
              <a:rPr lang="en-US" sz="1200" dirty="0" err="1"/>
              <a:t>tư</a:t>
            </a:r>
            <a:r>
              <a:rPr lang="en-US" sz="1200" dirty="0"/>
              <a:t> </a:t>
            </a:r>
            <a:r>
              <a:rPr lang="en-US" sz="1200" dirty="0" err="1"/>
              <a:t>phát</a:t>
            </a:r>
            <a:r>
              <a:rPr lang="en-US" sz="1200" dirty="0"/>
              <a:t> </a:t>
            </a:r>
            <a:r>
              <a:rPr lang="en-US" sz="1200" dirty="0" err="1"/>
              <a:t>triển</a:t>
            </a:r>
            <a:r>
              <a:rPr lang="en-US" sz="1200" dirty="0"/>
              <a:t> </a:t>
            </a:r>
            <a:r>
              <a:rPr lang="en-US" sz="1200" dirty="0" err="1"/>
              <a:t>rông</a:t>
            </a:r>
            <a:r>
              <a:rPr lang="en-US" sz="1200" dirty="0"/>
              <a:t> </a:t>
            </a:r>
            <a:r>
              <a:rPr lang="en-US" sz="1200" dirty="0" err="1"/>
              <a:t>khắp</a:t>
            </a:r>
            <a:r>
              <a:rPr lang="en-US" sz="1200" dirty="0"/>
              <a:t> Việt Nam. </a:t>
            </a:r>
            <a:r>
              <a:rPr lang="en-US" sz="1200" dirty="0" err="1"/>
              <a:t>Với</a:t>
            </a:r>
            <a:r>
              <a:rPr lang="en-US" sz="1200" dirty="0"/>
              <a:t> </a:t>
            </a:r>
            <a:r>
              <a:rPr lang="en-US" sz="1200" dirty="0" err="1"/>
              <a:t>chiến</a:t>
            </a:r>
            <a:r>
              <a:rPr lang="en-US" sz="1200" dirty="0"/>
              <a:t> </a:t>
            </a:r>
            <a:r>
              <a:rPr lang="en-US" sz="1200" dirty="0" err="1"/>
              <a:t>lược</a:t>
            </a:r>
            <a:r>
              <a:rPr lang="en-US" sz="1200" dirty="0"/>
              <a:t> “</a:t>
            </a:r>
            <a:r>
              <a:rPr lang="en-US" sz="1200" dirty="0" err="1"/>
              <a:t>thâm</a:t>
            </a:r>
            <a:r>
              <a:rPr lang="en-US" sz="1200" dirty="0"/>
              <a:t> </a:t>
            </a:r>
            <a:r>
              <a:rPr lang="en-US" sz="1200" dirty="0" err="1"/>
              <a:t>canh</a:t>
            </a:r>
            <a:r>
              <a:rPr lang="en-US" sz="1200" dirty="0"/>
              <a:t>” </a:t>
            </a:r>
            <a:r>
              <a:rPr lang="en-US" sz="1200" dirty="0" err="1"/>
              <a:t>tại</a:t>
            </a:r>
            <a:r>
              <a:rPr lang="en-US" sz="1200" dirty="0"/>
              <a:t> </a:t>
            </a:r>
            <a:r>
              <a:rPr lang="en-US" sz="1200" dirty="0" err="1"/>
              <a:t>Tp</a:t>
            </a:r>
            <a:r>
              <a:rPr lang="en-US" sz="1200" dirty="0"/>
              <a:t> </a:t>
            </a:r>
            <a:r>
              <a:rPr lang="en-US" sz="1200" dirty="0" err="1"/>
              <a:t>Hồ</a:t>
            </a:r>
            <a:r>
              <a:rPr lang="en-US" sz="1200" dirty="0"/>
              <a:t> </a:t>
            </a:r>
            <a:r>
              <a:rPr lang="en-US" sz="1200" dirty="0" err="1"/>
              <a:t>Chí</a:t>
            </a:r>
            <a:r>
              <a:rPr lang="en-US" sz="1200" dirty="0"/>
              <a:t> Minh, Lâm </a:t>
            </a:r>
            <a:r>
              <a:rPr lang="en-US" sz="1200" dirty="0" err="1"/>
              <a:t>Đồng</a:t>
            </a:r>
            <a:r>
              <a:rPr lang="en-US" sz="1200" dirty="0"/>
              <a:t>, </a:t>
            </a:r>
            <a:r>
              <a:rPr lang="en-US" sz="1200" dirty="0" err="1"/>
              <a:t>Đà</a:t>
            </a:r>
            <a:r>
              <a:rPr lang="en-US" sz="1200" dirty="0"/>
              <a:t> </a:t>
            </a:r>
            <a:r>
              <a:rPr lang="en-US" sz="1200" dirty="0" err="1"/>
              <a:t>Nẵng</a:t>
            </a:r>
            <a:r>
              <a:rPr lang="en-US" sz="1200" dirty="0"/>
              <a:t>, </a:t>
            </a:r>
            <a:r>
              <a:rPr lang="en-US" sz="1200" dirty="0" err="1"/>
              <a:t>các</a:t>
            </a:r>
            <a:r>
              <a:rPr lang="en-US" sz="1200" dirty="0"/>
              <a:t> </a:t>
            </a:r>
            <a:r>
              <a:rPr lang="en-US" sz="1200" dirty="0" err="1"/>
              <a:t>dự</a:t>
            </a:r>
            <a:r>
              <a:rPr lang="en-US" sz="1200" dirty="0"/>
              <a:t> </a:t>
            </a:r>
            <a:r>
              <a:rPr lang="en-US" sz="1200" dirty="0" err="1"/>
              <a:t>án</a:t>
            </a:r>
            <a:r>
              <a:rPr lang="en-US" sz="1200" dirty="0"/>
              <a:t> </a:t>
            </a:r>
            <a:r>
              <a:rPr lang="en-US" sz="1200" dirty="0" err="1"/>
              <a:t>Bất</a:t>
            </a:r>
            <a:r>
              <a:rPr lang="en-US" sz="1200" dirty="0"/>
              <a:t> </a:t>
            </a:r>
            <a:r>
              <a:rPr lang="en-US" sz="1200" dirty="0" err="1"/>
              <a:t>động</a:t>
            </a:r>
            <a:r>
              <a:rPr lang="en-US" sz="1200" dirty="0"/>
              <a:t> </a:t>
            </a:r>
            <a:r>
              <a:rPr lang="en-US" sz="1200" dirty="0" err="1"/>
              <a:t>sản</a:t>
            </a:r>
            <a:r>
              <a:rPr lang="en-US" sz="1200" dirty="0"/>
              <a:t> </a:t>
            </a:r>
            <a:r>
              <a:rPr lang="en-US" sz="1200" dirty="0" err="1"/>
              <a:t>được</a:t>
            </a:r>
            <a:r>
              <a:rPr lang="en-US" sz="1200" dirty="0"/>
              <a:t> </a:t>
            </a:r>
            <a:r>
              <a:rPr lang="en-US" sz="1200" dirty="0" err="1"/>
              <a:t>phát</a:t>
            </a:r>
            <a:r>
              <a:rPr lang="en-US" sz="1200" dirty="0"/>
              <a:t> </a:t>
            </a:r>
            <a:r>
              <a:rPr lang="en-US" sz="1200" dirty="0" err="1"/>
              <a:t>triển</a:t>
            </a:r>
            <a:r>
              <a:rPr lang="en-US" sz="1200" dirty="0"/>
              <a:t> </a:t>
            </a:r>
            <a:r>
              <a:rPr lang="en-US" sz="1200" dirty="0" err="1"/>
              <a:t>bởi</a:t>
            </a:r>
            <a:r>
              <a:rPr lang="en-US" sz="1200" dirty="0"/>
              <a:t> FUTA Land m</a:t>
            </a:r>
            <a:r>
              <a:rPr lang="vi-VN" sz="1200" dirty="0"/>
              <a:t>ang lại chuỗi giá trị Bất động sản cao nhất cho Khách hàng</a:t>
            </a:r>
            <a:r>
              <a:rPr lang="en-US" sz="1200" dirty="0"/>
              <a:t> </a:t>
            </a:r>
            <a:r>
              <a:rPr lang="en-US" sz="1200" dirty="0" err="1"/>
              <a:t>và</a:t>
            </a:r>
            <a:r>
              <a:rPr lang="en-US" sz="1200" dirty="0"/>
              <a:t> </a:t>
            </a:r>
            <a:r>
              <a:rPr lang="en-US" sz="1200" dirty="0" err="1"/>
              <a:t>đối</a:t>
            </a:r>
            <a:r>
              <a:rPr lang="en-US" sz="1200" dirty="0"/>
              <a:t> </a:t>
            </a:r>
            <a:r>
              <a:rPr lang="en-US" sz="1200" dirty="0" err="1"/>
              <a:t>tác</a:t>
            </a:r>
            <a:r>
              <a:rPr lang="en-US" sz="1200" dirty="0"/>
              <a:t>. </a:t>
            </a:r>
          </a:p>
          <a:p>
            <a:pPr marL="0" indent="0" algn="just">
              <a:lnSpc>
                <a:spcPct val="110000"/>
              </a:lnSpc>
              <a:buNone/>
            </a:pPr>
            <a:r>
              <a:rPr lang="en-US" sz="1200" dirty="0"/>
              <a:t>FUTA</a:t>
            </a:r>
            <a:r>
              <a:rPr lang="vi-VN" sz="1200" dirty="0"/>
              <a:t> Land cam kết không chỉ mang đến cho Khách hàng những sản phẩm </a:t>
            </a:r>
            <a:r>
              <a:rPr lang="en-US" sz="1200" dirty="0" err="1"/>
              <a:t>Bất</a:t>
            </a:r>
            <a:r>
              <a:rPr lang="en-US" sz="1200" dirty="0"/>
              <a:t> </a:t>
            </a:r>
            <a:r>
              <a:rPr lang="en-US" sz="1200" dirty="0" err="1"/>
              <a:t>động</a:t>
            </a:r>
            <a:r>
              <a:rPr lang="en-US" sz="1200" dirty="0"/>
              <a:t> </a:t>
            </a:r>
            <a:r>
              <a:rPr lang="en-US" sz="1200" dirty="0" err="1"/>
              <a:t>sản</a:t>
            </a:r>
            <a:r>
              <a:rPr lang="vi-VN" sz="1200" dirty="0"/>
              <a:t> chất lượng vượt trội</a:t>
            </a:r>
            <a:r>
              <a:rPr lang="en-US" sz="1200" dirty="0"/>
              <a:t>, </a:t>
            </a:r>
            <a:r>
              <a:rPr lang="en-US" sz="1200" dirty="0" err="1"/>
              <a:t>có</a:t>
            </a:r>
            <a:r>
              <a:rPr lang="en-US" sz="1200" dirty="0"/>
              <a:t> </a:t>
            </a:r>
            <a:r>
              <a:rPr lang="en-US" sz="1200" dirty="0" err="1"/>
              <a:t>giá</a:t>
            </a:r>
            <a:r>
              <a:rPr lang="en-US" sz="1200" dirty="0"/>
              <a:t> </a:t>
            </a:r>
            <a:r>
              <a:rPr lang="en-US" sz="1200" dirty="0" err="1"/>
              <a:t>trị</a:t>
            </a:r>
            <a:r>
              <a:rPr lang="en-US" sz="1200" dirty="0"/>
              <a:t> </a:t>
            </a:r>
            <a:r>
              <a:rPr lang="en-US" sz="1200" dirty="0" err="1"/>
              <a:t>cao</a:t>
            </a:r>
            <a:r>
              <a:rPr lang="en-US" sz="1200" dirty="0"/>
              <a:t> </a:t>
            </a:r>
            <a:r>
              <a:rPr lang="en-US" sz="1200" dirty="0" err="1"/>
              <a:t>trên</a:t>
            </a:r>
            <a:r>
              <a:rPr lang="en-US" sz="1200" dirty="0"/>
              <a:t> </a:t>
            </a:r>
            <a:r>
              <a:rPr lang="en-US" sz="1200" dirty="0" err="1"/>
              <a:t>thị</a:t>
            </a:r>
            <a:r>
              <a:rPr lang="en-US" sz="1200" dirty="0"/>
              <a:t> </a:t>
            </a:r>
            <a:r>
              <a:rPr lang="en-US" sz="1200" dirty="0" err="1"/>
              <a:t>trường</a:t>
            </a:r>
            <a:r>
              <a:rPr lang="vi-VN" sz="1200" dirty="0"/>
              <a:t> mà còn là</a:t>
            </a:r>
            <a:r>
              <a:rPr lang="en-US" sz="1200" dirty="0"/>
              <a:t> </a:t>
            </a:r>
            <a:r>
              <a:rPr lang="en-US" sz="1200" dirty="0" err="1"/>
              <a:t>chuỗi</a:t>
            </a:r>
            <a:r>
              <a:rPr lang="en-US" sz="1200" dirty="0"/>
              <a:t> </a:t>
            </a:r>
            <a:r>
              <a:rPr lang="en-US" sz="1200" dirty="0" err="1"/>
              <a:t>giá</a:t>
            </a:r>
            <a:r>
              <a:rPr lang="en-US" sz="1200" dirty="0"/>
              <a:t> </a:t>
            </a:r>
            <a:r>
              <a:rPr lang="en-US" sz="1200" dirty="0" err="1"/>
              <a:t>trị</a:t>
            </a:r>
            <a:r>
              <a:rPr lang="en-US" sz="1200" dirty="0"/>
              <a:t>, </a:t>
            </a:r>
            <a:r>
              <a:rPr lang="vi-VN" sz="1200" dirty="0"/>
              <a:t>kiến tạ</a:t>
            </a:r>
            <a:r>
              <a:rPr lang="en-US" sz="1200" dirty="0"/>
              <a:t>o</a:t>
            </a:r>
            <a:r>
              <a:rPr lang="vi-VN" sz="1200" dirty="0"/>
              <a:t> cộng đồng tinh hoa, góp phần nâng tầm chất lượng cuộc sống cộng đồng, mang đến những trải nghiệm hài hòa</a:t>
            </a:r>
            <a:r>
              <a:rPr lang="en-US" sz="1200" dirty="0"/>
              <a:t>,</a:t>
            </a:r>
            <a:r>
              <a:rPr lang="vi-VN" sz="1200" dirty="0"/>
              <a:t> những giá trị sống đích thực</a:t>
            </a:r>
            <a:r>
              <a:rPr lang="en-US" sz="1200" dirty="0"/>
              <a:t> </a:t>
            </a:r>
            <a:r>
              <a:rPr lang="en-US" sz="1200" dirty="0" err="1"/>
              <a:t>cho</a:t>
            </a:r>
            <a:r>
              <a:rPr lang="vi-VN" sz="1200" dirty="0"/>
              <a:t> cuộc sống của bạn, gia đình và cộng đồng</a:t>
            </a:r>
            <a:r>
              <a:rPr lang="en-US" sz="1200" dirty="0"/>
              <a:t>.</a:t>
            </a:r>
            <a:endParaRPr lang="vi-VN" sz="1200" dirty="0"/>
          </a:p>
        </p:txBody>
      </p:sp>
      <p:pic>
        <p:nvPicPr>
          <p:cNvPr id="2" name="Picture 1">
            <a:extLst>
              <a:ext uri="{FF2B5EF4-FFF2-40B4-BE49-F238E27FC236}">
                <a16:creationId xmlns:a16="http://schemas.microsoft.com/office/drawing/2014/main" xmlns="" id="{2B058ABA-F6BE-4828-D06E-99B172EF36BE}"/>
              </a:ext>
            </a:extLst>
          </p:cNvPr>
          <p:cNvPicPr>
            <a:picLocks noChangeAspect="1"/>
          </p:cNvPicPr>
          <p:nvPr/>
        </p:nvPicPr>
        <p:blipFill rotWithShape="1">
          <a:blip r:embed="rId2"/>
          <a:srcRect l="32394" r="5764"/>
          <a:stretch/>
        </p:blipFill>
        <p:spPr>
          <a:xfrm>
            <a:off x="6358520" y="382704"/>
            <a:ext cx="5041751" cy="6092592"/>
          </a:xfrm>
          <a:prstGeom prst="rect">
            <a:avLst/>
          </a:prstGeom>
        </p:spPr>
      </p:pic>
      <p:sp>
        <p:nvSpPr>
          <p:cNvPr id="6" name="Slide Number Placeholder 2">
            <a:extLst>
              <a:ext uri="{FF2B5EF4-FFF2-40B4-BE49-F238E27FC236}">
                <a16:creationId xmlns:a16="http://schemas.microsoft.com/office/drawing/2014/main" xmlns="" id="{575EFAAD-8774-B56E-2B3B-213E33B77F24}"/>
              </a:ext>
            </a:extLst>
          </p:cNvPr>
          <p:cNvSpPr txBox="1">
            <a:spLocks/>
          </p:cNvSpPr>
          <p:nvPr/>
        </p:nvSpPr>
        <p:spPr>
          <a:xfrm flipH="1">
            <a:off x="11650719" y="6397392"/>
            <a:ext cx="438912" cy="448056"/>
          </a:xfrm>
          <a:prstGeom prst="rect">
            <a:avLst/>
          </a:prstGeom>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01389E6-C847-4AD0-B56D-D205B2EAB1EE}" type="slidenum">
              <a:rPr lang="en-US" sz="800" b="0" i="0" smtClean="0">
                <a:solidFill>
                  <a:srgbClr val="00643B"/>
                </a:solidFill>
                <a:latin typeface="Helvetica Light" panose="020B0403020202020204" pitchFamily="34" charset="0"/>
              </a:rPr>
              <a:pPr algn="ctr"/>
              <a:t>12</a:t>
            </a:fld>
            <a:endParaRPr lang="en-US" sz="800" b="0" i="0" dirty="0">
              <a:solidFill>
                <a:srgbClr val="00643B"/>
              </a:solidFill>
              <a:latin typeface="Helvetica Light" panose="020B0403020202020204" pitchFamily="34" charset="0"/>
            </a:endParaRPr>
          </a:p>
        </p:txBody>
      </p:sp>
      <p:grpSp>
        <p:nvGrpSpPr>
          <p:cNvPr id="7" name="Group 6">
            <a:extLst>
              <a:ext uri="{FF2B5EF4-FFF2-40B4-BE49-F238E27FC236}">
                <a16:creationId xmlns:a16="http://schemas.microsoft.com/office/drawing/2014/main" xmlns="" id="{9CDCB8EE-7F2E-9C26-6EA8-9CEE111360BE}"/>
              </a:ext>
            </a:extLst>
          </p:cNvPr>
          <p:cNvGrpSpPr/>
          <p:nvPr/>
        </p:nvGrpSpPr>
        <p:grpSpPr>
          <a:xfrm>
            <a:off x="661617" y="5984448"/>
            <a:ext cx="3060595" cy="746803"/>
            <a:chOff x="452067" y="5984448"/>
            <a:chExt cx="3060595" cy="746803"/>
          </a:xfrm>
        </p:grpSpPr>
        <p:sp>
          <p:nvSpPr>
            <p:cNvPr id="8" name="Date Placeholder 1">
              <a:extLst>
                <a:ext uri="{FF2B5EF4-FFF2-40B4-BE49-F238E27FC236}">
                  <a16:creationId xmlns:a16="http://schemas.microsoft.com/office/drawing/2014/main" xmlns="" id="{508C6897-E224-5D9C-1C43-5F9FE24DE64C}"/>
                </a:ext>
              </a:extLst>
            </p:cNvPr>
            <p:cNvSpPr txBox="1">
              <a:spLocks/>
            </p:cNvSpPr>
            <p:nvPr userDrawn="1"/>
          </p:nvSpPr>
          <p:spPr>
            <a:xfrm>
              <a:off x="452067" y="6283195"/>
              <a:ext cx="3060595" cy="448056"/>
            </a:xfrm>
            <a:prstGeom prst="rect">
              <a:avLst/>
            </a:prstGeom>
          </p:spPr>
          <p:txBody>
            <a:bodyPr vert="horz" lIns="91440" tIns="45720" rIns="91440" bIns="45720" rtlCol="0" anchor="ctr"/>
            <a:lstStyle>
              <a:defPPr>
                <a:defRPr lang="x-non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2EC775-1AA2-4998-967A-F08F02A98E84}" type="datetime3">
                <a:rPr lang="vi-VN" sz="800" b="0" i="0" smtClean="0">
                  <a:solidFill>
                    <a:schemeClr val="bg1"/>
                  </a:solidFill>
                  <a:latin typeface="Helvetica" pitchFamily="2" charset="0"/>
                </a:rPr>
                <a:t>14 Tháng Mười 2025</a:t>
              </a:fld>
              <a:endParaRPr lang="en-US" sz="800" b="0" i="0" cap="all" dirty="0">
                <a:solidFill>
                  <a:schemeClr val="bg1"/>
                </a:solidFill>
                <a:latin typeface="Helvetica" pitchFamily="2" charset="0"/>
              </a:endParaRPr>
            </a:p>
          </p:txBody>
        </p:sp>
        <p:sp>
          <p:nvSpPr>
            <p:cNvPr id="9" name="Subtitle 2">
              <a:extLst>
                <a:ext uri="{FF2B5EF4-FFF2-40B4-BE49-F238E27FC236}">
                  <a16:creationId xmlns:a16="http://schemas.microsoft.com/office/drawing/2014/main" xmlns="" id="{1BC98474-5782-2DD4-4D16-EA33D8A07D81}"/>
                </a:ext>
              </a:extLst>
            </p:cNvPr>
            <p:cNvSpPr txBox="1">
              <a:spLocks/>
            </p:cNvSpPr>
            <p:nvPr userDrawn="1"/>
          </p:nvSpPr>
          <p:spPr>
            <a:xfrm>
              <a:off x="1620393" y="5984448"/>
              <a:ext cx="1759822" cy="624522"/>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kern="1200">
                  <a:solidFill>
                    <a:schemeClr val="bg1"/>
                  </a:solidFill>
                  <a:latin typeface="Helvetica Light" panose="020B0403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800" b="1" i="0" spc="100" baseline="0" dirty="0">
                  <a:latin typeface="Helvetica" pitchFamily="2" charset="0"/>
                </a:rPr>
                <a:t>www.futaland.vn</a:t>
              </a:r>
            </a:p>
          </p:txBody>
        </p:sp>
        <p:cxnSp>
          <p:nvCxnSpPr>
            <p:cNvPr id="10" name="Straight Connector 9">
              <a:extLst>
                <a:ext uri="{FF2B5EF4-FFF2-40B4-BE49-F238E27FC236}">
                  <a16:creationId xmlns:a16="http://schemas.microsoft.com/office/drawing/2014/main" xmlns="" id="{FBAFE897-94D1-A08B-D4BD-45B033A47176}"/>
                </a:ext>
              </a:extLst>
            </p:cNvPr>
            <p:cNvCxnSpPr>
              <a:cxnSpLocks/>
            </p:cNvCxnSpPr>
            <p:nvPr userDrawn="1"/>
          </p:nvCxnSpPr>
          <p:spPr>
            <a:xfrm>
              <a:off x="1573263" y="6458917"/>
              <a:ext cx="0" cy="1067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Picture 11" descr="A screenshot of a video game&#10;&#10;Description automatically generated with medium confidence">
            <a:extLst>
              <a:ext uri="{FF2B5EF4-FFF2-40B4-BE49-F238E27FC236}">
                <a16:creationId xmlns:a16="http://schemas.microsoft.com/office/drawing/2014/main" xmlns="" id="{6B4927E9-EFF5-7EBE-F747-91E2E68DD6A5}"/>
              </a:ext>
            </a:extLst>
          </p:cNvPr>
          <p:cNvPicPr>
            <a:picLocks noChangeAspect="1"/>
          </p:cNvPicPr>
          <p:nvPr/>
        </p:nvPicPr>
        <p:blipFill>
          <a:blip r:embed="rId3"/>
          <a:stretch>
            <a:fillRect/>
          </a:stretch>
        </p:blipFill>
        <p:spPr>
          <a:xfrm>
            <a:off x="1247330" y="799032"/>
            <a:ext cx="2290528" cy="622833"/>
          </a:xfrm>
          <a:prstGeom prst="rect">
            <a:avLst/>
          </a:prstGeom>
        </p:spPr>
      </p:pic>
    </p:spTree>
    <p:extLst>
      <p:ext uri="{BB962C8B-B14F-4D97-AF65-F5344CB8AC3E}">
        <p14:creationId xmlns:p14="http://schemas.microsoft.com/office/powerpoint/2010/main" val="1433304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AFBA1-078E-7F31-A81D-1E260F6C8B6A}"/>
              </a:ext>
            </a:extLst>
          </p:cNvPr>
          <p:cNvSpPr>
            <a:spLocks noGrp="1"/>
          </p:cNvSpPr>
          <p:nvPr>
            <p:ph type="title"/>
          </p:nvPr>
        </p:nvSpPr>
        <p:spPr>
          <a:xfrm>
            <a:off x="656570" y="2340848"/>
            <a:ext cx="4601929" cy="359756"/>
          </a:xfrm>
        </p:spPr>
        <p:txBody>
          <a:bodyPr>
            <a:normAutofit/>
          </a:bodyPr>
          <a:lstStyle/>
          <a:p>
            <a:r>
              <a:rPr lang="en-US" sz="1400" dirty="0"/>
              <a:t>TIỀM LỰC PHÁT TRIỂN DỰ ÁN BẤT ĐỘNG SẢN</a:t>
            </a:r>
          </a:p>
        </p:txBody>
      </p:sp>
      <p:grpSp>
        <p:nvGrpSpPr>
          <p:cNvPr id="4" name="Group 3">
            <a:extLst>
              <a:ext uri="{FF2B5EF4-FFF2-40B4-BE49-F238E27FC236}">
                <a16:creationId xmlns:a16="http://schemas.microsoft.com/office/drawing/2014/main" xmlns="" id="{96BEEC8E-8F86-E273-3C48-C38755ACD80F}"/>
              </a:ext>
            </a:extLst>
          </p:cNvPr>
          <p:cNvGrpSpPr/>
          <p:nvPr/>
        </p:nvGrpSpPr>
        <p:grpSpPr>
          <a:xfrm>
            <a:off x="5793249" y="424453"/>
            <a:ext cx="3070963" cy="5999300"/>
            <a:chOff x="6290652" y="-17231"/>
            <a:chExt cx="3070963" cy="5999300"/>
          </a:xfrm>
        </p:grpSpPr>
        <p:grpSp>
          <p:nvGrpSpPr>
            <p:cNvPr id="5" name="Group 4">
              <a:extLst>
                <a:ext uri="{FF2B5EF4-FFF2-40B4-BE49-F238E27FC236}">
                  <a16:creationId xmlns:a16="http://schemas.microsoft.com/office/drawing/2014/main" xmlns="" id="{6E5A01AB-7376-503D-4C35-FE939133ACB3}"/>
                </a:ext>
              </a:extLst>
            </p:cNvPr>
            <p:cNvGrpSpPr/>
            <p:nvPr/>
          </p:nvGrpSpPr>
          <p:grpSpPr>
            <a:xfrm>
              <a:off x="6290652" y="-17231"/>
              <a:ext cx="2866332" cy="5999300"/>
              <a:chOff x="8595818" y="285345"/>
              <a:chExt cx="2866332" cy="5999300"/>
            </a:xfrm>
          </p:grpSpPr>
          <p:grpSp>
            <p:nvGrpSpPr>
              <p:cNvPr id="8" name="Group 7">
                <a:extLst>
                  <a:ext uri="{FF2B5EF4-FFF2-40B4-BE49-F238E27FC236}">
                    <a16:creationId xmlns:a16="http://schemas.microsoft.com/office/drawing/2014/main" xmlns="" id="{195635F1-7D63-67B2-15E7-ACEE597399DB}"/>
                  </a:ext>
                </a:extLst>
              </p:cNvPr>
              <p:cNvGrpSpPr/>
              <p:nvPr/>
            </p:nvGrpSpPr>
            <p:grpSpPr>
              <a:xfrm>
                <a:off x="8595818" y="285345"/>
                <a:ext cx="2866332" cy="5999300"/>
                <a:chOff x="8595818" y="285345"/>
                <a:chExt cx="2866332" cy="5999300"/>
              </a:xfrm>
            </p:grpSpPr>
            <p:pic>
              <p:nvPicPr>
                <p:cNvPr id="13" name="Picture 4">
                  <a:extLst>
                    <a:ext uri="{FF2B5EF4-FFF2-40B4-BE49-F238E27FC236}">
                      <a16:creationId xmlns:a16="http://schemas.microsoft.com/office/drawing/2014/main" xmlns="" id="{8FD31DB0-6BB5-8C33-8D51-1387AA751676}"/>
                    </a:ext>
                  </a:extLst>
                </p:cNvPr>
                <p:cNvPicPr>
                  <a:picLocks noChangeAspect="1" noChangeArrowheads="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595818" y="285345"/>
                  <a:ext cx="2866332" cy="5999300"/>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Marker with solid fill">
                  <a:extLst>
                    <a:ext uri="{FF2B5EF4-FFF2-40B4-BE49-F238E27FC236}">
                      <a16:creationId xmlns:a16="http://schemas.microsoft.com/office/drawing/2014/main" xmlns="" id="{56CC0292-270D-0661-AC50-2A836C2DD8F5}"/>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0127673" y="5008418"/>
                  <a:ext cx="457200" cy="457200"/>
                </a:xfrm>
                <a:prstGeom prst="rect">
                  <a:avLst/>
                </a:prstGeom>
              </p:spPr>
            </p:pic>
            <p:pic>
              <p:nvPicPr>
                <p:cNvPr id="15" name="Graphic 14" descr="Marker with solid fill">
                  <a:extLst>
                    <a:ext uri="{FF2B5EF4-FFF2-40B4-BE49-F238E27FC236}">
                      <a16:creationId xmlns:a16="http://schemas.microsoft.com/office/drawing/2014/main" xmlns="" id="{E031A24F-D658-4DF4-F74D-850C35A578BC}"/>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0616187" y="2827795"/>
                  <a:ext cx="457200" cy="457200"/>
                </a:xfrm>
                <a:prstGeom prst="rect">
                  <a:avLst/>
                </a:prstGeom>
              </p:spPr>
            </p:pic>
            <p:pic>
              <p:nvPicPr>
                <p:cNvPr id="16" name="Graphic 15" descr="Marker with solid fill">
                  <a:extLst>
                    <a:ext uri="{FF2B5EF4-FFF2-40B4-BE49-F238E27FC236}">
                      <a16:creationId xmlns:a16="http://schemas.microsoft.com/office/drawing/2014/main" xmlns="" id="{47F405E1-DEAB-5699-12B9-4E019A4C7A07}"/>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0426666" y="2659100"/>
                  <a:ext cx="457200" cy="457200"/>
                </a:xfrm>
                <a:prstGeom prst="rect">
                  <a:avLst/>
                </a:prstGeom>
              </p:spPr>
            </p:pic>
            <p:pic>
              <p:nvPicPr>
                <p:cNvPr id="17" name="Graphic 16" descr="Marker with solid fill">
                  <a:extLst>
                    <a:ext uri="{FF2B5EF4-FFF2-40B4-BE49-F238E27FC236}">
                      <a16:creationId xmlns:a16="http://schemas.microsoft.com/office/drawing/2014/main" xmlns="" id="{196E9B69-3519-EC6D-F35E-529A95419088}"/>
                    </a:ext>
                  </a:extLst>
                </p:cNvPr>
                <p:cNvPicPr>
                  <a:picLocks noChangeAspect="1"/>
                </p:cNvPicPr>
                <p:nvPr/>
              </p:nvPicPr>
              <p:blipFill>
                <a:blip r:embed="rId4">
                  <a:alphaModFix/>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969466" y="975438"/>
                  <a:ext cx="457200" cy="457200"/>
                </a:xfrm>
                <a:prstGeom prst="rect">
                  <a:avLst/>
                </a:prstGeom>
              </p:spPr>
            </p:pic>
          </p:grpSp>
          <p:sp>
            <p:nvSpPr>
              <p:cNvPr id="9" name="TextBox 8">
                <a:extLst>
                  <a:ext uri="{FF2B5EF4-FFF2-40B4-BE49-F238E27FC236}">
                    <a16:creationId xmlns:a16="http://schemas.microsoft.com/office/drawing/2014/main" xmlns="" id="{C49BCFA6-ABA9-9E01-F8F6-F24EF1D0B207}"/>
                  </a:ext>
                </a:extLst>
              </p:cNvPr>
              <p:cNvSpPr txBox="1"/>
              <p:nvPr/>
            </p:nvSpPr>
            <p:spPr>
              <a:xfrm>
                <a:off x="9757083" y="5433346"/>
                <a:ext cx="1705067" cy="246221"/>
              </a:xfrm>
              <a:prstGeom prst="rect">
                <a:avLst/>
              </a:prstGeom>
              <a:noFill/>
            </p:spPr>
            <p:txBody>
              <a:bodyPr wrap="square" rtlCol="0">
                <a:spAutoFit/>
              </a:bodyPr>
              <a:lstStyle/>
              <a:p>
                <a:r>
                  <a:rPr lang="en-US" sz="1000" b="1">
                    <a:latin typeface="Arial" panose="020B0604020202020204" pitchFamily="34" charset="0"/>
                    <a:cs typeface="Arial" panose="020B0604020202020204" pitchFamily="34" charset="0"/>
                  </a:rPr>
                  <a:t>Tp. </a:t>
                </a:r>
                <a:r>
                  <a:rPr lang="en-US" sz="1000" b="1" err="1">
                    <a:latin typeface="Arial" panose="020B0604020202020204" pitchFamily="34" charset="0"/>
                    <a:cs typeface="Arial" panose="020B0604020202020204" pitchFamily="34" charset="0"/>
                  </a:rPr>
                  <a:t>Hồ</a:t>
                </a:r>
                <a:r>
                  <a:rPr lang="en-US" sz="1000" b="1">
                    <a:latin typeface="Arial" panose="020B0604020202020204" pitchFamily="34" charset="0"/>
                    <a:cs typeface="Arial" panose="020B0604020202020204" pitchFamily="34" charset="0"/>
                  </a:rPr>
                  <a:t> </a:t>
                </a:r>
                <a:r>
                  <a:rPr lang="en-US" sz="1000" b="1" err="1">
                    <a:latin typeface="Arial" panose="020B0604020202020204" pitchFamily="34" charset="0"/>
                    <a:cs typeface="Arial" panose="020B0604020202020204" pitchFamily="34" charset="0"/>
                  </a:rPr>
                  <a:t>Chí</a:t>
                </a:r>
                <a:r>
                  <a:rPr lang="en-US" sz="1000" b="1">
                    <a:latin typeface="Arial" panose="020B0604020202020204" pitchFamily="34" charset="0"/>
                    <a:cs typeface="Arial" panose="020B0604020202020204" pitchFamily="34" charset="0"/>
                  </a:rPr>
                  <a:t> Minh</a:t>
                </a:r>
                <a:endParaRPr lang="hr-HR" sz="100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xmlns="" id="{26150273-02D8-0015-8242-ADCE3FC8CBBD}"/>
                  </a:ext>
                </a:extLst>
              </p:cNvPr>
              <p:cNvSpPr txBox="1"/>
              <p:nvPr/>
            </p:nvSpPr>
            <p:spPr>
              <a:xfrm>
                <a:off x="10067131" y="3218036"/>
                <a:ext cx="1035484" cy="246221"/>
              </a:xfrm>
              <a:prstGeom prst="rect">
                <a:avLst/>
              </a:prstGeom>
              <a:noFill/>
            </p:spPr>
            <p:txBody>
              <a:bodyPr wrap="square" rtlCol="0">
                <a:spAutoFit/>
              </a:bodyPr>
              <a:lstStyle/>
              <a:p>
                <a:r>
                  <a:rPr lang="en-US" sz="1000" b="1" err="1">
                    <a:latin typeface="Arial" panose="020B0604020202020204" pitchFamily="34" charset="0"/>
                    <a:cs typeface="Arial" panose="020B0604020202020204" pitchFamily="34" charset="0"/>
                  </a:rPr>
                  <a:t>Đà</a:t>
                </a:r>
                <a:r>
                  <a:rPr lang="en-US" sz="1000" b="1">
                    <a:latin typeface="Arial" panose="020B0604020202020204" pitchFamily="34" charset="0"/>
                    <a:cs typeface="Arial" panose="020B0604020202020204" pitchFamily="34" charset="0"/>
                  </a:rPr>
                  <a:t> </a:t>
                </a:r>
                <a:r>
                  <a:rPr lang="en-US" sz="1000" b="1" err="1">
                    <a:latin typeface="Arial" panose="020B0604020202020204" pitchFamily="34" charset="0"/>
                    <a:cs typeface="Arial" panose="020B0604020202020204" pitchFamily="34" charset="0"/>
                  </a:rPr>
                  <a:t>Nẵng</a:t>
                </a:r>
                <a:endParaRPr lang="hr-HR" sz="100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0A34707A-B6A7-23DC-7975-4CA1A9A202FB}"/>
                  </a:ext>
                </a:extLst>
              </p:cNvPr>
              <p:cNvSpPr txBox="1"/>
              <p:nvPr/>
            </p:nvSpPr>
            <p:spPr>
              <a:xfrm>
                <a:off x="10067131" y="2799902"/>
                <a:ext cx="1035484" cy="246221"/>
              </a:xfrm>
              <a:prstGeom prst="rect">
                <a:avLst/>
              </a:prstGeom>
              <a:noFill/>
            </p:spPr>
            <p:txBody>
              <a:bodyPr wrap="square" rtlCol="0">
                <a:spAutoFit/>
              </a:bodyPr>
              <a:lstStyle/>
              <a:p>
                <a:r>
                  <a:rPr lang="en-US" sz="1000" b="1" err="1">
                    <a:latin typeface="Arial" panose="020B0604020202020204" pitchFamily="34" charset="0"/>
                    <a:cs typeface="Arial" panose="020B0604020202020204" pitchFamily="34" charset="0"/>
                  </a:rPr>
                  <a:t>Huế</a:t>
                </a:r>
                <a:endParaRPr lang="hr-HR" sz="100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C7198D3D-5BEC-3CB3-BE83-A4AFBF3CA7A8}"/>
                  </a:ext>
                </a:extLst>
              </p:cNvPr>
              <p:cNvSpPr txBox="1"/>
              <p:nvPr/>
            </p:nvSpPr>
            <p:spPr>
              <a:xfrm>
                <a:off x="9761220" y="1301041"/>
                <a:ext cx="1035484" cy="246221"/>
              </a:xfrm>
              <a:prstGeom prst="rect">
                <a:avLst/>
              </a:prstGeom>
              <a:noFill/>
            </p:spPr>
            <p:txBody>
              <a:bodyPr wrap="square" rtlCol="0">
                <a:spAutoFit/>
              </a:bodyPr>
              <a:lstStyle/>
              <a:p>
                <a:r>
                  <a:rPr lang="en-US" sz="1000" b="1" err="1">
                    <a:latin typeface="Arial" panose="020B0604020202020204" pitchFamily="34" charset="0"/>
                    <a:cs typeface="Arial" panose="020B0604020202020204" pitchFamily="34" charset="0"/>
                  </a:rPr>
                  <a:t>Hưng</a:t>
                </a:r>
                <a:r>
                  <a:rPr lang="en-US" sz="1000" b="1">
                    <a:latin typeface="Arial" panose="020B0604020202020204" pitchFamily="34" charset="0"/>
                    <a:cs typeface="Arial" panose="020B0604020202020204" pitchFamily="34" charset="0"/>
                  </a:rPr>
                  <a:t> </a:t>
                </a:r>
                <a:r>
                  <a:rPr lang="en-US" sz="1000" b="1" err="1">
                    <a:latin typeface="Arial" panose="020B0604020202020204" pitchFamily="34" charset="0"/>
                    <a:cs typeface="Arial" panose="020B0604020202020204" pitchFamily="34" charset="0"/>
                  </a:rPr>
                  <a:t>Yên</a:t>
                </a:r>
                <a:endParaRPr lang="hr-HR" sz="1000">
                  <a:latin typeface="Arial" panose="020B0604020202020204" pitchFamily="34" charset="0"/>
                  <a:cs typeface="Arial" panose="020B0604020202020204" pitchFamily="34" charset="0"/>
                </a:endParaRPr>
              </a:p>
            </p:txBody>
          </p:sp>
        </p:grpSp>
        <p:pic>
          <p:nvPicPr>
            <p:cNvPr id="6" name="Graphic 5" descr="Marker with solid fill">
              <a:extLst>
                <a:ext uri="{FF2B5EF4-FFF2-40B4-BE49-F238E27FC236}">
                  <a16:creationId xmlns:a16="http://schemas.microsoft.com/office/drawing/2014/main" xmlns="" id="{AF4294D8-EC78-04C5-CFC7-059527B384C1}"/>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512940" y="4150323"/>
              <a:ext cx="457200" cy="457200"/>
            </a:xfrm>
            <a:prstGeom prst="rect">
              <a:avLst/>
            </a:prstGeom>
          </p:spPr>
        </p:pic>
        <p:sp>
          <p:nvSpPr>
            <p:cNvPr id="7" name="TextBox 6">
              <a:extLst>
                <a:ext uri="{FF2B5EF4-FFF2-40B4-BE49-F238E27FC236}">
                  <a16:creationId xmlns:a16="http://schemas.microsoft.com/office/drawing/2014/main" xmlns="" id="{130BB922-5E70-CDAA-6C9E-514BBBBCE9FE}"/>
                </a:ext>
              </a:extLst>
            </p:cNvPr>
            <p:cNvSpPr txBox="1"/>
            <p:nvPr/>
          </p:nvSpPr>
          <p:spPr>
            <a:xfrm>
              <a:off x="8326131" y="4500044"/>
              <a:ext cx="1035484" cy="246221"/>
            </a:xfrm>
            <a:prstGeom prst="rect">
              <a:avLst/>
            </a:prstGeom>
            <a:noFill/>
          </p:spPr>
          <p:txBody>
            <a:bodyPr wrap="square" rtlCol="0">
              <a:spAutoFit/>
            </a:bodyPr>
            <a:lstStyle/>
            <a:p>
              <a:r>
                <a:rPr lang="en-US" sz="1000" b="1" err="1">
                  <a:latin typeface="Arial" panose="020B0604020202020204" pitchFamily="34" charset="0"/>
                  <a:cs typeface="Arial" panose="020B0604020202020204" pitchFamily="34" charset="0"/>
                </a:rPr>
                <a:t>Đà</a:t>
              </a:r>
              <a:r>
                <a:rPr lang="en-US" sz="1000" b="1">
                  <a:latin typeface="Arial" panose="020B0604020202020204" pitchFamily="34" charset="0"/>
                  <a:cs typeface="Arial" panose="020B0604020202020204" pitchFamily="34" charset="0"/>
                </a:rPr>
                <a:t> </a:t>
              </a:r>
              <a:r>
                <a:rPr lang="en-US" sz="1000" b="1" err="1">
                  <a:latin typeface="Arial" panose="020B0604020202020204" pitchFamily="34" charset="0"/>
                  <a:cs typeface="Arial" panose="020B0604020202020204" pitchFamily="34" charset="0"/>
                </a:rPr>
                <a:t>Lạt</a:t>
              </a:r>
              <a:endParaRPr lang="hr-HR" sz="1000">
                <a:latin typeface="Arial" panose="020B0604020202020204" pitchFamily="34" charset="0"/>
                <a:cs typeface="Arial" panose="020B0604020202020204" pitchFamily="34" charset="0"/>
              </a:endParaRPr>
            </a:p>
          </p:txBody>
        </p:sp>
      </p:grpSp>
      <p:sp>
        <p:nvSpPr>
          <p:cNvPr id="21" name="Content Placeholder 4">
            <a:extLst>
              <a:ext uri="{FF2B5EF4-FFF2-40B4-BE49-F238E27FC236}">
                <a16:creationId xmlns:a16="http://schemas.microsoft.com/office/drawing/2014/main" xmlns="" id="{FB30799D-6223-7340-2915-1F2CEB96E615}"/>
              </a:ext>
            </a:extLst>
          </p:cNvPr>
          <p:cNvSpPr txBox="1">
            <a:spLocks/>
          </p:cNvSpPr>
          <p:nvPr/>
        </p:nvSpPr>
        <p:spPr>
          <a:xfrm>
            <a:off x="8842701" y="804146"/>
            <a:ext cx="2744801" cy="582060"/>
          </a:xfrm>
          <a:prstGeom prst="accentBorderCallout2">
            <a:avLst>
              <a:gd name="adj1" fmla="val 18750"/>
              <a:gd name="adj2" fmla="val -8333"/>
              <a:gd name="adj3" fmla="val 18750"/>
              <a:gd name="adj4" fmla="val -16667"/>
              <a:gd name="adj5" fmla="val 121367"/>
              <a:gd name="adj6" fmla="val -52243"/>
            </a:avLst>
          </a:prstGeom>
          <a:noFill/>
          <a:ln>
            <a:solidFill>
              <a:srgbClr val="00442A"/>
            </a:solidFill>
          </a:ln>
        </p:spPr>
        <p:txBody>
          <a:bodyP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x-none" sz="1000" dirty="0">
                <a:latin typeface="Helvetica" pitchFamily="2" charset="0"/>
              </a:rPr>
              <a:t>Bất động sản </a:t>
            </a:r>
            <a:r>
              <a:rPr lang="x-none" sz="1000">
                <a:latin typeface="Helvetica" pitchFamily="2" charset="0"/>
              </a:rPr>
              <a:t>công nghiệp</a:t>
            </a:r>
            <a:r>
              <a:rPr lang="en-US" sz="1000" dirty="0">
                <a:latin typeface="Helvetica" pitchFamily="2" charset="0"/>
              </a:rPr>
              <a:t>:</a:t>
            </a:r>
          </a:p>
          <a:p>
            <a:pPr marL="0" indent="0" algn="just">
              <a:lnSpc>
                <a:spcPct val="150000"/>
              </a:lnSpc>
              <a:spcBef>
                <a:spcPts val="0"/>
              </a:spcBef>
              <a:buFont typeface="Arial" panose="020B0604020202020204" pitchFamily="34" charset="0"/>
              <a:buNone/>
            </a:pPr>
            <a:r>
              <a:rPr lang="en-US" sz="1000" dirty="0">
                <a:latin typeface="Helvetica" pitchFamily="2" charset="0"/>
              </a:rPr>
              <a:t>1. </a:t>
            </a:r>
            <a:r>
              <a:rPr lang="en-US" sz="1000" dirty="0" err="1">
                <a:latin typeface="Helvetica" pitchFamily="2" charset="0"/>
              </a:rPr>
              <a:t>Khu</a:t>
            </a:r>
            <a:r>
              <a:rPr lang="en-US" sz="1000" dirty="0">
                <a:latin typeface="Helvetica" pitchFamily="2" charset="0"/>
              </a:rPr>
              <a:t> </a:t>
            </a:r>
            <a:r>
              <a:rPr lang="en-US" sz="1000" dirty="0" err="1">
                <a:latin typeface="Helvetica" pitchFamily="2" charset="0"/>
              </a:rPr>
              <a:t>công</a:t>
            </a:r>
            <a:r>
              <a:rPr lang="en-US" sz="1000" dirty="0">
                <a:latin typeface="Helvetica" pitchFamily="2" charset="0"/>
              </a:rPr>
              <a:t> </a:t>
            </a:r>
            <a:r>
              <a:rPr lang="en-US" sz="1000" dirty="0" err="1">
                <a:latin typeface="Helvetica" pitchFamily="2" charset="0"/>
              </a:rPr>
              <a:t>nghiệp</a:t>
            </a:r>
            <a:r>
              <a:rPr lang="en-US" sz="1000" dirty="0">
                <a:latin typeface="Helvetica" pitchFamily="2" charset="0"/>
              </a:rPr>
              <a:t> </a:t>
            </a:r>
            <a:r>
              <a:rPr lang="en-US" sz="1000" dirty="0" err="1">
                <a:latin typeface="Helvetica" pitchFamily="2" charset="0"/>
              </a:rPr>
              <a:t>Hưng</a:t>
            </a:r>
            <a:r>
              <a:rPr lang="en-US" sz="1000" dirty="0">
                <a:latin typeface="Helvetica" pitchFamily="2" charset="0"/>
              </a:rPr>
              <a:t> </a:t>
            </a:r>
            <a:r>
              <a:rPr lang="en-US" sz="1000" dirty="0" err="1">
                <a:latin typeface="Helvetica" pitchFamily="2" charset="0"/>
              </a:rPr>
              <a:t>Yên</a:t>
            </a:r>
            <a:endParaRPr lang="x-none" sz="1000" dirty="0">
              <a:latin typeface="Helvetica" pitchFamily="2" charset="0"/>
            </a:endParaRPr>
          </a:p>
        </p:txBody>
      </p:sp>
      <p:sp>
        <p:nvSpPr>
          <p:cNvPr id="22" name="Content Placeholder 4">
            <a:extLst>
              <a:ext uri="{FF2B5EF4-FFF2-40B4-BE49-F238E27FC236}">
                <a16:creationId xmlns:a16="http://schemas.microsoft.com/office/drawing/2014/main" xmlns="" id="{AE919A3E-7391-04BC-3424-824D2A9CA4A6}"/>
              </a:ext>
            </a:extLst>
          </p:cNvPr>
          <p:cNvSpPr txBox="1">
            <a:spLocks/>
          </p:cNvSpPr>
          <p:nvPr/>
        </p:nvSpPr>
        <p:spPr>
          <a:xfrm>
            <a:off x="8842700" y="1483407"/>
            <a:ext cx="2744801" cy="1012695"/>
          </a:xfrm>
          <a:prstGeom prst="accentBorderCallout2">
            <a:avLst>
              <a:gd name="adj1" fmla="val 18750"/>
              <a:gd name="adj2" fmla="val -8333"/>
              <a:gd name="adj3" fmla="val 18750"/>
              <a:gd name="adj4" fmla="val -16667"/>
              <a:gd name="adj5" fmla="val 167649"/>
              <a:gd name="adj6" fmla="val -35637"/>
            </a:avLst>
          </a:prstGeom>
          <a:noFill/>
          <a:ln>
            <a:solidFill>
              <a:srgbClr val="00442A"/>
            </a:solidFill>
          </a:ln>
        </p:spPr>
        <p:txBody>
          <a:bodyP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x-none" sz="1000" dirty="0">
                <a:latin typeface="Helvetica" pitchFamily="2" charset="0"/>
              </a:rPr>
              <a:t>Bất động sản </a:t>
            </a:r>
            <a:r>
              <a:rPr lang="x-none" sz="1000">
                <a:latin typeface="Helvetica" pitchFamily="2" charset="0"/>
              </a:rPr>
              <a:t>thương mại</a:t>
            </a:r>
            <a:r>
              <a:rPr lang="en-US" sz="1000">
                <a:latin typeface="Helvetica" pitchFamily="2" charset="0"/>
              </a:rPr>
              <a:t>:</a:t>
            </a:r>
            <a:endParaRPr lang="x-none" sz="1000" dirty="0">
              <a:latin typeface="Helvetica" pitchFamily="2" charset="0"/>
            </a:endParaRPr>
          </a:p>
          <a:p>
            <a:pPr algn="just">
              <a:lnSpc>
                <a:spcPct val="150000"/>
              </a:lnSpc>
              <a:spcBef>
                <a:spcPts val="0"/>
              </a:spcBef>
              <a:buAutoNum type="arabicPeriod"/>
            </a:pPr>
            <a:r>
              <a:rPr lang="x-none" sz="1000" dirty="0">
                <a:latin typeface="Helvetica" pitchFamily="2" charset="0"/>
              </a:rPr>
              <a:t>Khu nghỉ dưỡng </a:t>
            </a:r>
            <a:r>
              <a:rPr lang="en-US" sz="1000" err="1">
                <a:latin typeface="Helvetica" pitchFamily="2" charset="0"/>
              </a:rPr>
              <a:t>Lăng</a:t>
            </a:r>
            <a:r>
              <a:rPr lang="en-US" sz="1000">
                <a:latin typeface="Helvetica" pitchFamily="2" charset="0"/>
              </a:rPr>
              <a:t> Cô</a:t>
            </a:r>
            <a:endParaRPr lang="en-US" sz="1000" dirty="0">
              <a:latin typeface="Helvetica" pitchFamily="2" charset="0"/>
            </a:endParaRPr>
          </a:p>
          <a:p>
            <a:pPr marL="0" indent="0" algn="just">
              <a:lnSpc>
                <a:spcPct val="150000"/>
              </a:lnSpc>
              <a:spcBef>
                <a:spcPts val="0"/>
              </a:spcBef>
              <a:buFont typeface="Arial" panose="020B0604020202020204" pitchFamily="34" charset="0"/>
              <a:buNone/>
            </a:pPr>
            <a:r>
              <a:rPr lang="x-none" sz="1000" dirty="0">
                <a:latin typeface="Helvetica" pitchFamily="2" charset="0"/>
              </a:rPr>
              <a:t>Bất động sản </a:t>
            </a:r>
            <a:r>
              <a:rPr lang="en-US" sz="1000" err="1">
                <a:latin typeface="Helvetica" pitchFamily="2" charset="0"/>
              </a:rPr>
              <a:t>công</a:t>
            </a:r>
            <a:r>
              <a:rPr lang="en-US" sz="1000">
                <a:latin typeface="Helvetica" pitchFamily="2" charset="0"/>
              </a:rPr>
              <a:t> nghiệp:</a:t>
            </a:r>
            <a:endParaRPr lang="x-none" sz="1000" dirty="0">
              <a:latin typeface="Helvetica" pitchFamily="2" charset="0"/>
            </a:endParaRPr>
          </a:p>
          <a:p>
            <a:pPr marL="0" indent="0" algn="just">
              <a:lnSpc>
                <a:spcPct val="150000"/>
              </a:lnSpc>
              <a:spcBef>
                <a:spcPts val="0"/>
              </a:spcBef>
              <a:buNone/>
            </a:pPr>
            <a:r>
              <a:rPr lang="x-none" sz="1000" dirty="0">
                <a:latin typeface="Helvetica" pitchFamily="2" charset="0"/>
              </a:rPr>
              <a:t>1. </a:t>
            </a:r>
            <a:r>
              <a:rPr lang="en-US" sz="1000" dirty="0">
                <a:latin typeface="Helvetica" pitchFamily="2" charset="0"/>
              </a:rPr>
              <a:t>     </a:t>
            </a:r>
            <a:r>
              <a:rPr lang="x-none" sz="1000" dirty="0">
                <a:latin typeface="Helvetica" pitchFamily="2" charset="0"/>
              </a:rPr>
              <a:t>Khu </a:t>
            </a:r>
            <a:r>
              <a:rPr lang="en-US" sz="1000" dirty="0" err="1">
                <a:latin typeface="Helvetica" pitchFamily="2" charset="0"/>
              </a:rPr>
              <a:t>công</a:t>
            </a:r>
            <a:r>
              <a:rPr lang="en-US" sz="1000" dirty="0">
                <a:latin typeface="Helvetica" pitchFamily="2" charset="0"/>
              </a:rPr>
              <a:t> </a:t>
            </a:r>
            <a:r>
              <a:rPr lang="en-US" sz="1000" dirty="0" err="1">
                <a:latin typeface="Helvetica" pitchFamily="2" charset="0"/>
              </a:rPr>
              <a:t>nghiệp</a:t>
            </a:r>
            <a:r>
              <a:rPr lang="en-US" sz="1000" dirty="0">
                <a:latin typeface="Helvetica" pitchFamily="2" charset="0"/>
              </a:rPr>
              <a:t> </a:t>
            </a:r>
            <a:r>
              <a:rPr lang="en-US" sz="1000" dirty="0" err="1">
                <a:latin typeface="Helvetica" pitchFamily="2" charset="0"/>
              </a:rPr>
              <a:t>Chân</a:t>
            </a:r>
            <a:r>
              <a:rPr lang="en-US" sz="1000" dirty="0">
                <a:latin typeface="Helvetica" pitchFamily="2" charset="0"/>
              </a:rPr>
              <a:t> </a:t>
            </a:r>
            <a:r>
              <a:rPr lang="en-US" sz="1000" dirty="0" err="1">
                <a:latin typeface="Helvetica" pitchFamily="2" charset="0"/>
              </a:rPr>
              <a:t>Mây</a:t>
            </a:r>
            <a:endParaRPr lang="x-none" sz="1000" dirty="0">
              <a:latin typeface="Helvetica" pitchFamily="2" charset="0"/>
            </a:endParaRPr>
          </a:p>
        </p:txBody>
      </p:sp>
      <p:sp>
        <p:nvSpPr>
          <p:cNvPr id="23" name="Content Placeholder 4">
            <a:extLst>
              <a:ext uri="{FF2B5EF4-FFF2-40B4-BE49-F238E27FC236}">
                <a16:creationId xmlns:a16="http://schemas.microsoft.com/office/drawing/2014/main" xmlns="" id="{32AE82AF-6372-99B0-32D8-FF672C0DD111}"/>
              </a:ext>
            </a:extLst>
          </p:cNvPr>
          <p:cNvSpPr txBox="1">
            <a:spLocks/>
          </p:cNvSpPr>
          <p:nvPr/>
        </p:nvSpPr>
        <p:spPr>
          <a:xfrm>
            <a:off x="8850307" y="2591215"/>
            <a:ext cx="2744801" cy="1828045"/>
          </a:xfrm>
          <a:prstGeom prst="accentBorderCallout2">
            <a:avLst>
              <a:gd name="adj1" fmla="val 18750"/>
              <a:gd name="adj2" fmla="val -8333"/>
              <a:gd name="adj3" fmla="val 18750"/>
              <a:gd name="adj4" fmla="val -16667"/>
              <a:gd name="adj5" fmla="val 38892"/>
              <a:gd name="adj6" fmla="val -29938"/>
            </a:avLst>
          </a:prstGeom>
          <a:noFill/>
          <a:ln>
            <a:solidFill>
              <a:srgbClr val="00442A"/>
            </a:solidFill>
          </a:ln>
        </p:spPr>
        <p:txBody>
          <a:bodyP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x-none" sz="1000" dirty="0">
                <a:latin typeface="Helvetica" pitchFamily="2" charset="0"/>
              </a:rPr>
              <a:t>Bất động sản nhà ở, </a:t>
            </a:r>
            <a:r>
              <a:rPr lang="x-none" sz="1000">
                <a:latin typeface="Helvetica" pitchFamily="2" charset="0"/>
              </a:rPr>
              <a:t>thương mại:</a:t>
            </a:r>
            <a:endParaRPr lang="x-none" sz="1000" dirty="0">
              <a:latin typeface="Helvetica" pitchFamily="2" charset="0"/>
            </a:endParaRPr>
          </a:p>
          <a:p>
            <a:pPr lvl="0" fontAlgn="base">
              <a:lnSpc>
                <a:spcPct val="150000"/>
              </a:lnSpc>
              <a:spcBef>
                <a:spcPts val="0"/>
              </a:spcBef>
              <a:buFontTx/>
              <a:buAutoNum type="arabicPeriod"/>
              <a:defRPr/>
            </a:pPr>
            <a:r>
              <a:rPr lang="en-US" sz="1000" dirty="0">
                <a:solidFill>
                  <a:srgbClr val="000000"/>
                </a:solidFill>
                <a:latin typeface="Helvetica" pitchFamily="2" charset="0"/>
              </a:rPr>
              <a:t>Danang Times Square</a:t>
            </a:r>
          </a:p>
          <a:p>
            <a:pPr lvl="0" fontAlgn="base">
              <a:lnSpc>
                <a:spcPct val="150000"/>
              </a:lnSpc>
              <a:spcBef>
                <a:spcPts val="0"/>
              </a:spcBef>
              <a:buFontTx/>
              <a:buAutoNum type="arabicPeriod"/>
              <a:defRPr/>
            </a:pPr>
            <a:r>
              <a:rPr lang="en-US" sz="1000" dirty="0" err="1">
                <a:solidFill>
                  <a:srgbClr val="000000"/>
                </a:solidFill>
                <a:latin typeface="Helvetica" pitchFamily="2" charset="0"/>
              </a:rPr>
              <a:t>Khu</a:t>
            </a:r>
            <a:r>
              <a:rPr lang="en-US" sz="1000" dirty="0">
                <a:solidFill>
                  <a:srgbClr val="000000"/>
                </a:solidFill>
                <a:latin typeface="Helvetica" pitchFamily="2" charset="0"/>
              </a:rPr>
              <a:t> </a:t>
            </a:r>
            <a:r>
              <a:rPr lang="en-US" sz="1000" dirty="0" err="1">
                <a:solidFill>
                  <a:srgbClr val="000000"/>
                </a:solidFill>
                <a:latin typeface="Helvetica" pitchFamily="2" charset="0"/>
              </a:rPr>
              <a:t>đô</a:t>
            </a:r>
            <a:r>
              <a:rPr lang="en-US" sz="1000" dirty="0">
                <a:solidFill>
                  <a:srgbClr val="000000"/>
                </a:solidFill>
                <a:latin typeface="Helvetica" pitchFamily="2" charset="0"/>
              </a:rPr>
              <a:t> </a:t>
            </a:r>
            <a:r>
              <a:rPr lang="en-US" sz="1000" dirty="0" err="1">
                <a:solidFill>
                  <a:srgbClr val="000000"/>
                </a:solidFill>
                <a:latin typeface="Helvetica" pitchFamily="2" charset="0"/>
              </a:rPr>
              <a:t>thị</a:t>
            </a:r>
            <a:r>
              <a:rPr lang="en-US" sz="1000" dirty="0">
                <a:solidFill>
                  <a:srgbClr val="000000"/>
                </a:solidFill>
                <a:latin typeface="Helvetica" pitchFamily="2" charset="0"/>
              </a:rPr>
              <a:t> </a:t>
            </a:r>
            <a:r>
              <a:rPr lang="en-US" sz="1000" dirty="0" err="1">
                <a:solidFill>
                  <a:srgbClr val="000000"/>
                </a:solidFill>
                <a:latin typeface="Helvetica" pitchFamily="2" charset="0"/>
              </a:rPr>
              <a:t>phức</a:t>
            </a:r>
            <a:r>
              <a:rPr lang="en-US" sz="1000" dirty="0">
                <a:solidFill>
                  <a:srgbClr val="000000"/>
                </a:solidFill>
                <a:latin typeface="Helvetica" pitchFamily="2" charset="0"/>
              </a:rPr>
              <a:t> </a:t>
            </a:r>
            <a:r>
              <a:rPr lang="en-US" sz="1000" dirty="0" err="1">
                <a:solidFill>
                  <a:srgbClr val="000000"/>
                </a:solidFill>
                <a:latin typeface="Helvetica" pitchFamily="2" charset="0"/>
              </a:rPr>
              <a:t>hợp</a:t>
            </a:r>
            <a:r>
              <a:rPr lang="en-US" sz="1000" dirty="0">
                <a:solidFill>
                  <a:srgbClr val="000000"/>
                </a:solidFill>
                <a:latin typeface="Helvetica" pitchFamily="2" charset="0"/>
              </a:rPr>
              <a:t> </a:t>
            </a:r>
            <a:r>
              <a:rPr lang="en-US" sz="1000" dirty="0" err="1">
                <a:solidFill>
                  <a:srgbClr val="000000"/>
                </a:solidFill>
                <a:latin typeface="Helvetica" pitchFamily="2" charset="0"/>
              </a:rPr>
              <a:t>vịnh</a:t>
            </a:r>
            <a:r>
              <a:rPr lang="en-US" sz="1000" dirty="0">
                <a:solidFill>
                  <a:srgbClr val="000000"/>
                </a:solidFill>
                <a:latin typeface="Helvetica" pitchFamily="2" charset="0"/>
              </a:rPr>
              <a:t> </a:t>
            </a:r>
            <a:r>
              <a:rPr lang="en-US" sz="1000" dirty="0" err="1">
                <a:solidFill>
                  <a:srgbClr val="000000"/>
                </a:solidFill>
                <a:latin typeface="Helvetica" pitchFamily="2" charset="0"/>
              </a:rPr>
              <a:t>Thuận</a:t>
            </a:r>
            <a:r>
              <a:rPr lang="en-US" sz="1000" dirty="0">
                <a:solidFill>
                  <a:srgbClr val="000000"/>
                </a:solidFill>
                <a:latin typeface="Helvetica" pitchFamily="2" charset="0"/>
              </a:rPr>
              <a:t> </a:t>
            </a:r>
            <a:r>
              <a:rPr lang="en-US" sz="1000" dirty="0" err="1">
                <a:solidFill>
                  <a:srgbClr val="000000"/>
                </a:solidFill>
                <a:latin typeface="Helvetica" pitchFamily="2" charset="0"/>
              </a:rPr>
              <a:t>Phước</a:t>
            </a:r>
            <a:endParaRPr lang="en-US" sz="1000" dirty="0">
              <a:solidFill>
                <a:srgbClr val="000000"/>
              </a:solidFill>
              <a:latin typeface="Helvetica" pitchFamily="2" charset="0"/>
            </a:endParaRPr>
          </a:p>
          <a:p>
            <a:pPr lvl="0" fontAlgn="base">
              <a:lnSpc>
                <a:spcPct val="150000"/>
              </a:lnSpc>
              <a:spcBef>
                <a:spcPts val="0"/>
              </a:spcBef>
              <a:buFontTx/>
              <a:buAutoNum type="arabicPeriod"/>
              <a:defRPr/>
            </a:pPr>
            <a:r>
              <a:rPr lang="en-US" sz="1000" dirty="0" err="1">
                <a:solidFill>
                  <a:srgbClr val="000000"/>
                </a:solidFill>
                <a:latin typeface="Helvetica" pitchFamily="2" charset="0"/>
              </a:rPr>
              <a:t>Khu</a:t>
            </a:r>
            <a:r>
              <a:rPr lang="en-US" sz="1000" dirty="0">
                <a:solidFill>
                  <a:srgbClr val="000000"/>
                </a:solidFill>
                <a:latin typeface="Helvetica" pitchFamily="2" charset="0"/>
              </a:rPr>
              <a:t> </a:t>
            </a:r>
            <a:r>
              <a:rPr lang="en-US" sz="1000" dirty="0" err="1">
                <a:solidFill>
                  <a:srgbClr val="000000"/>
                </a:solidFill>
                <a:latin typeface="Helvetica" pitchFamily="2" charset="0"/>
              </a:rPr>
              <a:t>đô</a:t>
            </a:r>
            <a:r>
              <a:rPr lang="en-US" sz="1000" dirty="0">
                <a:solidFill>
                  <a:srgbClr val="000000"/>
                </a:solidFill>
                <a:latin typeface="Helvetica" pitchFamily="2" charset="0"/>
              </a:rPr>
              <a:t> </a:t>
            </a:r>
            <a:r>
              <a:rPr lang="en-US" sz="1000" dirty="0" err="1">
                <a:solidFill>
                  <a:srgbClr val="000000"/>
                </a:solidFill>
                <a:latin typeface="Helvetica" pitchFamily="2" charset="0"/>
              </a:rPr>
              <a:t>thị</a:t>
            </a:r>
            <a:r>
              <a:rPr lang="en-US" sz="1000" dirty="0">
                <a:solidFill>
                  <a:srgbClr val="000000"/>
                </a:solidFill>
                <a:latin typeface="Helvetica" pitchFamily="2" charset="0"/>
              </a:rPr>
              <a:t> Phương Trang</a:t>
            </a:r>
          </a:p>
          <a:p>
            <a:pPr lvl="0" fontAlgn="base">
              <a:lnSpc>
                <a:spcPct val="150000"/>
              </a:lnSpc>
              <a:spcBef>
                <a:spcPts val="0"/>
              </a:spcBef>
              <a:buFontTx/>
              <a:buAutoNum type="arabicPeriod"/>
              <a:defRPr/>
            </a:pPr>
            <a:r>
              <a:rPr lang="en-US" sz="1000" dirty="0" err="1">
                <a:solidFill>
                  <a:srgbClr val="000000"/>
                </a:solidFill>
                <a:latin typeface="Helvetica" pitchFamily="2" charset="0"/>
              </a:rPr>
              <a:t>Khu</a:t>
            </a:r>
            <a:r>
              <a:rPr lang="en-US" sz="1000" dirty="0">
                <a:solidFill>
                  <a:srgbClr val="000000"/>
                </a:solidFill>
                <a:latin typeface="Helvetica" pitchFamily="2" charset="0"/>
              </a:rPr>
              <a:t> </a:t>
            </a:r>
            <a:r>
              <a:rPr lang="en-US" sz="1000" dirty="0" err="1" smtClean="0">
                <a:solidFill>
                  <a:srgbClr val="000000"/>
                </a:solidFill>
                <a:latin typeface="Helvetica" pitchFamily="2" charset="0"/>
              </a:rPr>
              <a:t>phức</a:t>
            </a:r>
            <a:r>
              <a:rPr lang="en-US" sz="1000" dirty="0" smtClean="0">
                <a:solidFill>
                  <a:srgbClr val="000000"/>
                </a:solidFill>
                <a:latin typeface="Helvetica" pitchFamily="2" charset="0"/>
              </a:rPr>
              <a:t> </a:t>
            </a:r>
            <a:r>
              <a:rPr lang="en-US" sz="1000" dirty="0" err="1" smtClean="0">
                <a:solidFill>
                  <a:srgbClr val="000000"/>
                </a:solidFill>
                <a:latin typeface="Helvetica" pitchFamily="2" charset="0"/>
              </a:rPr>
              <a:t>hợp</a:t>
            </a:r>
            <a:r>
              <a:rPr lang="en-US" sz="1000" dirty="0" smtClean="0">
                <a:solidFill>
                  <a:srgbClr val="000000"/>
                </a:solidFill>
                <a:latin typeface="Helvetica" pitchFamily="2" charset="0"/>
              </a:rPr>
              <a:t> </a:t>
            </a:r>
            <a:r>
              <a:rPr lang="en-US" sz="1000" dirty="0" err="1" smtClean="0">
                <a:solidFill>
                  <a:srgbClr val="000000"/>
                </a:solidFill>
                <a:latin typeface="Helvetica" pitchFamily="2" charset="0"/>
              </a:rPr>
              <a:t>cao</a:t>
            </a:r>
            <a:r>
              <a:rPr lang="en-US" sz="1000" dirty="0" smtClean="0">
                <a:solidFill>
                  <a:srgbClr val="000000"/>
                </a:solidFill>
                <a:latin typeface="Helvetica" pitchFamily="2" charset="0"/>
              </a:rPr>
              <a:t> </a:t>
            </a:r>
            <a:r>
              <a:rPr lang="en-US" sz="1000" dirty="0" err="1" smtClean="0">
                <a:solidFill>
                  <a:srgbClr val="000000"/>
                </a:solidFill>
                <a:latin typeface="Helvetica" pitchFamily="2" charset="0"/>
              </a:rPr>
              <a:t>tầng</a:t>
            </a:r>
            <a:r>
              <a:rPr lang="en-US" sz="1000" dirty="0" smtClean="0">
                <a:solidFill>
                  <a:srgbClr val="000000"/>
                </a:solidFill>
                <a:latin typeface="Helvetica" pitchFamily="2" charset="0"/>
              </a:rPr>
              <a:t> An </a:t>
            </a:r>
            <a:r>
              <a:rPr lang="en-US" sz="1000" dirty="0" err="1" smtClean="0">
                <a:solidFill>
                  <a:srgbClr val="000000"/>
                </a:solidFill>
                <a:latin typeface="Helvetica" pitchFamily="2" charset="0"/>
              </a:rPr>
              <a:t>Hòa</a:t>
            </a:r>
            <a:endParaRPr lang="en-US" sz="1000" dirty="0">
              <a:solidFill>
                <a:srgbClr val="000000"/>
              </a:solidFill>
              <a:latin typeface="Helvetica" pitchFamily="2" charset="0"/>
            </a:endParaRPr>
          </a:p>
          <a:p>
            <a:pPr lvl="0" fontAlgn="base">
              <a:lnSpc>
                <a:spcPct val="150000"/>
              </a:lnSpc>
              <a:spcBef>
                <a:spcPts val="0"/>
              </a:spcBef>
              <a:buFontTx/>
              <a:buAutoNum type="arabicPeriod"/>
              <a:defRPr/>
            </a:pPr>
            <a:r>
              <a:rPr lang="en-US" sz="1000" dirty="0" err="1">
                <a:solidFill>
                  <a:srgbClr val="000000"/>
                </a:solidFill>
                <a:latin typeface="Helvetica" pitchFamily="2" charset="0"/>
              </a:rPr>
              <a:t>Khu</a:t>
            </a:r>
            <a:r>
              <a:rPr lang="en-US" sz="1000" dirty="0">
                <a:solidFill>
                  <a:srgbClr val="000000"/>
                </a:solidFill>
                <a:latin typeface="Helvetica" pitchFamily="2" charset="0"/>
              </a:rPr>
              <a:t> </a:t>
            </a:r>
            <a:r>
              <a:rPr lang="en-US" sz="1000" dirty="0" err="1">
                <a:solidFill>
                  <a:srgbClr val="000000"/>
                </a:solidFill>
                <a:latin typeface="Helvetica" pitchFamily="2" charset="0"/>
              </a:rPr>
              <a:t>căn</a:t>
            </a:r>
            <a:r>
              <a:rPr lang="en-US" sz="1000" dirty="0">
                <a:solidFill>
                  <a:srgbClr val="000000"/>
                </a:solidFill>
                <a:latin typeface="Helvetica" pitchFamily="2" charset="0"/>
              </a:rPr>
              <a:t> </a:t>
            </a:r>
            <a:r>
              <a:rPr lang="en-US" sz="1000" dirty="0" err="1">
                <a:solidFill>
                  <a:srgbClr val="000000"/>
                </a:solidFill>
                <a:latin typeface="Helvetica" pitchFamily="2" charset="0"/>
              </a:rPr>
              <a:t>hộ</a:t>
            </a:r>
            <a:r>
              <a:rPr lang="en-US" sz="1000" dirty="0">
                <a:solidFill>
                  <a:srgbClr val="000000"/>
                </a:solidFill>
                <a:latin typeface="Helvetica" pitchFamily="2" charset="0"/>
              </a:rPr>
              <a:t> </a:t>
            </a:r>
            <a:r>
              <a:rPr lang="en-US" sz="1000" dirty="0" err="1">
                <a:solidFill>
                  <a:srgbClr val="000000"/>
                </a:solidFill>
                <a:latin typeface="Helvetica" pitchFamily="2" charset="0"/>
              </a:rPr>
              <a:t>Vạn</a:t>
            </a:r>
            <a:r>
              <a:rPr lang="en-US" sz="1000" dirty="0">
                <a:solidFill>
                  <a:srgbClr val="000000"/>
                </a:solidFill>
                <a:latin typeface="Helvetica" pitchFamily="2" charset="0"/>
              </a:rPr>
              <a:t> </a:t>
            </a:r>
            <a:r>
              <a:rPr lang="en-US" sz="1000" dirty="0" err="1">
                <a:solidFill>
                  <a:srgbClr val="000000"/>
                </a:solidFill>
                <a:latin typeface="Helvetica" pitchFamily="2" charset="0"/>
              </a:rPr>
              <a:t>Tường</a:t>
            </a:r>
            <a:endParaRPr lang="en-US" sz="1000" dirty="0">
              <a:solidFill>
                <a:srgbClr val="000000"/>
              </a:solidFill>
              <a:latin typeface="Helvetica" pitchFamily="2" charset="0"/>
            </a:endParaRPr>
          </a:p>
          <a:p>
            <a:pPr lvl="0" fontAlgn="base">
              <a:lnSpc>
                <a:spcPct val="150000"/>
              </a:lnSpc>
              <a:spcBef>
                <a:spcPts val="0"/>
              </a:spcBef>
              <a:buFontTx/>
              <a:buAutoNum type="arabicPeriod"/>
              <a:defRPr/>
            </a:pPr>
            <a:r>
              <a:rPr lang="en-US" sz="1000" dirty="0" err="1">
                <a:solidFill>
                  <a:srgbClr val="000000"/>
                </a:solidFill>
                <a:latin typeface="Helvetica" pitchFamily="2" charset="0"/>
              </a:rPr>
              <a:t>Khu</a:t>
            </a:r>
            <a:r>
              <a:rPr lang="en-US" sz="1000" dirty="0">
                <a:solidFill>
                  <a:srgbClr val="000000"/>
                </a:solidFill>
                <a:latin typeface="Helvetica" pitchFamily="2" charset="0"/>
              </a:rPr>
              <a:t> </a:t>
            </a:r>
            <a:r>
              <a:rPr lang="en-US" sz="1000" dirty="0" err="1">
                <a:solidFill>
                  <a:srgbClr val="000000"/>
                </a:solidFill>
                <a:latin typeface="Helvetica" pitchFamily="2" charset="0"/>
              </a:rPr>
              <a:t>căn</a:t>
            </a:r>
            <a:r>
              <a:rPr lang="en-US" sz="1000" dirty="0">
                <a:solidFill>
                  <a:srgbClr val="000000"/>
                </a:solidFill>
                <a:latin typeface="Helvetica" pitchFamily="2" charset="0"/>
              </a:rPr>
              <a:t> </a:t>
            </a:r>
            <a:r>
              <a:rPr lang="en-US" sz="1000" dirty="0" err="1">
                <a:solidFill>
                  <a:srgbClr val="000000"/>
                </a:solidFill>
                <a:latin typeface="Helvetica" pitchFamily="2" charset="0"/>
              </a:rPr>
              <a:t>hộ</a:t>
            </a:r>
            <a:r>
              <a:rPr lang="en-US" sz="1000" dirty="0">
                <a:solidFill>
                  <a:srgbClr val="000000"/>
                </a:solidFill>
                <a:latin typeface="Helvetica" pitchFamily="2" charset="0"/>
              </a:rPr>
              <a:t> </a:t>
            </a:r>
            <a:r>
              <a:rPr lang="en-US" sz="1000" dirty="0" smtClean="0">
                <a:solidFill>
                  <a:srgbClr val="000000"/>
                </a:solidFill>
                <a:latin typeface="Helvetica" pitchFamily="2" charset="0"/>
              </a:rPr>
              <a:t>H&amp;A</a:t>
            </a:r>
          </a:p>
          <a:p>
            <a:pPr lvl="0" fontAlgn="base">
              <a:lnSpc>
                <a:spcPct val="150000"/>
              </a:lnSpc>
              <a:spcBef>
                <a:spcPts val="0"/>
              </a:spcBef>
              <a:buFontTx/>
              <a:buAutoNum type="arabicPeriod"/>
              <a:defRPr/>
            </a:pPr>
            <a:r>
              <a:rPr lang="en-US" sz="1000" dirty="0" smtClean="0">
                <a:solidFill>
                  <a:srgbClr val="000000"/>
                </a:solidFill>
                <a:latin typeface="Helvetica" pitchFamily="2" charset="0"/>
              </a:rPr>
              <a:t>….</a:t>
            </a:r>
            <a:endParaRPr lang="en-US" sz="1000" dirty="0" smtClean="0">
              <a:solidFill>
                <a:srgbClr val="000000"/>
              </a:solidFill>
              <a:latin typeface="Helvetica" pitchFamily="2" charset="0"/>
            </a:endParaRPr>
          </a:p>
        </p:txBody>
      </p:sp>
      <p:sp>
        <p:nvSpPr>
          <p:cNvPr id="25" name="Content Placeholder 4">
            <a:extLst>
              <a:ext uri="{FF2B5EF4-FFF2-40B4-BE49-F238E27FC236}">
                <a16:creationId xmlns:a16="http://schemas.microsoft.com/office/drawing/2014/main" xmlns="" id="{B0D8990A-5309-024A-ECD9-B227B2FE5481}"/>
              </a:ext>
            </a:extLst>
          </p:cNvPr>
          <p:cNvSpPr txBox="1">
            <a:spLocks/>
          </p:cNvSpPr>
          <p:nvPr/>
        </p:nvSpPr>
        <p:spPr>
          <a:xfrm>
            <a:off x="8850307" y="4520273"/>
            <a:ext cx="2744801" cy="653843"/>
          </a:xfrm>
          <a:prstGeom prst="accentBorderCallout1">
            <a:avLst>
              <a:gd name="adj1" fmla="val 18750"/>
              <a:gd name="adj2" fmla="val -8333"/>
              <a:gd name="adj3" fmla="val 67061"/>
              <a:gd name="adj4" fmla="val -22520"/>
            </a:avLst>
          </a:prstGeom>
          <a:noFill/>
          <a:ln>
            <a:solidFill>
              <a:srgbClr val="00442A"/>
            </a:solidFill>
          </a:ln>
        </p:spPr>
        <p:txBody>
          <a:bodyP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x-none" sz="1000" dirty="0">
                <a:latin typeface="Helvetica" pitchFamily="2" charset="0"/>
              </a:rPr>
              <a:t>Bất động sản nhà ở</a:t>
            </a:r>
            <a:r>
              <a:rPr lang="en-US" sz="1000" dirty="0">
                <a:latin typeface="Helvetica" pitchFamily="2" charset="0"/>
              </a:rPr>
              <a:t>,</a:t>
            </a:r>
            <a:r>
              <a:rPr lang="x-none" sz="1000" dirty="0">
                <a:latin typeface="Helvetica" pitchFamily="2" charset="0"/>
              </a:rPr>
              <a:t> thương mại:</a:t>
            </a:r>
          </a:p>
          <a:p>
            <a:pPr marL="0" indent="0" algn="just">
              <a:lnSpc>
                <a:spcPct val="150000"/>
              </a:lnSpc>
              <a:spcBef>
                <a:spcPts val="0"/>
              </a:spcBef>
              <a:buNone/>
            </a:pPr>
            <a:r>
              <a:rPr lang="en-US" sz="1000" dirty="0">
                <a:latin typeface="Helvetica" pitchFamily="2" charset="0"/>
              </a:rPr>
              <a:t>Q</a:t>
            </a:r>
            <a:r>
              <a:rPr lang="x-none" sz="1000" dirty="0">
                <a:latin typeface="Helvetica" pitchFamily="2" charset="0"/>
              </a:rPr>
              <a:t>uỹ đất: 10</a:t>
            </a:r>
            <a:r>
              <a:rPr lang="en-US" sz="1000" dirty="0">
                <a:latin typeface="Helvetica" pitchFamily="2" charset="0"/>
              </a:rPr>
              <a:t>.</a:t>
            </a:r>
            <a:r>
              <a:rPr lang="x-none" sz="1000" dirty="0">
                <a:latin typeface="Helvetica" pitchFamily="2" charset="0"/>
              </a:rPr>
              <a:t>492 ha</a:t>
            </a:r>
          </a:p>
        </p:txBody>
      </p:sp>
      <p:sp>
        <p:nvSpPr>
          <p:cNvPr id="28" name="Content Placeholder 4">
            <a:extLst>
              <a:ext uri="{FF2B5EF4-FFF2-40B4-BE49-F238E27FC236}">
                <a16:creationId xmlns:a16="http://schemas.microsoft.com/office/drawing/2014/main" xmlns="" id="{2DD538B9-FD55-A1A5-29EB-F78F36A39FBC}"/>
              </a:ext>
            </a:extLst>
          </p:cNvPr>
          <p:cNvSpPr txBox="1">
            <a:spLocks/>
          </p:cNvSpPr>
          <p:nvPr/>
        </p:nvSpPr>
        <p:spPr>
          <a:xfrm>
            <a:off x="656571" y="2726707"/>
            <a:ext cx="5439428" cy="666720"/>
          </a:xfrm>
          <a:prstGeom prst="rect">
            <a:avLst/>
          </a:prstGeom>
          <a:ln w="12700">
            <a:noFill/>
            <a:prstDash val="sysDot"/>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x-none" sz="1200">
                <a:solidFill>
                  <a:schemeClr val="bg2">
                    <a:lumMod val="25000"/>
                  </a:schemeClr>
                </a:solidFill>
              </a:rPr>
              <a:t>FUTA Land là nhà phát triển các dự án bất đông sản có  vị trí chiến lược, mang giá trị cao, tính pháp lý minh bạch, quy mô lớn và rộng khắp Việt Nam.</a:t>
            </a:r>
            <a:endParaRPr lang="x-none" sz="1200" dirty="0">
              <a:solidFill>
                <a:schemeClr val="bg2">
                  <a:lumMod val="25000"/>
                </a:schemeClr>
              </a:solidFill>
            </a:endParaRPr>
          </a:p>
        </p:txBody>
      </p:sp>
      <p:sp>
        <p:nvSpPr>
          <p:cNvPr id="29" name="Content Placeholder 4">
            <a:extLst>
              <a:ext uri="{FF2B5EF4-FFF2-40B4-BE49-F238E27FC236}">
                <a16:creationId xmlns:a16="http://schemas.microsoft.com/office/drawing/2014/main" xmlns="" id="{FE7A4D27-2E73-8958-C446-91A2865AF86D}"/>
              </a:ext>
            </a:extLst>
          </p:cNvPr>
          <p:cNvSpPr txBox="1">
            <a:spLocks/>
          </p:cNvSpPr>
          <p:nvPr/>
        </p:nvSpPr>
        <p:spPr>
          <a:xfrm>
            <a:off x="656571" y="3281501"/>
            <a:ext cx="5439428" cy="816080"/>
          </a:xfrm>
          <a:prstGeom prst="rect">
            <a:avLst/>
          </a:prstGeom>
          <a:ln w="12700">
            <a:noFill/>
            <a:prstDash val="sysDot"/>
          </a:ln>
        </p:spPr>
        <p:txBody>
          <a:bodyPr anchor="ct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x-none" sz="1200" dirty="0">
                <a:solidFill>
                  <a:schemeClr val="bg2">
                    <a:lumMod val="25000"/>
                  </a:schemeClr>
                </a:solidFill>
                <a:latin typeface="Helvetica" pitchFamily="2" charset="0"/>
              </a:rPr>
              <a:t>FUTA Land là thành viên thuộc Tập đoàn Phương Trang, được bảo trợ thương hiệu từ Tập đoàn</a:t>
            </a:r>
          </a:p>
        </p:txBody>
      </p:sp>
      <p:sp>
        <p:nvSpPr>
          <p:cNvPr id="30" name="Content Placeholder 4">
            <a:extLst>
              <a:ext uri="{FF2B5EF4-FFF2-40B4-BE49-F238E27FC236}">
                <a16:creationId xmlns:a16="http://schemas.microsoft.com/office/drawing/2014/main" xmlns="" id="{1CBC15F6-4260-73A3-1033-AEAAEAF8DAD2}"/>
              </a:ext>
            </a:extLst>
          </p:cNvPr>
          <p:cNvSpPr txBox="1">
            <a:spLocks/>
          </p:cNvSpPr>
          <p:nvPr/>
        </p:nvSpPr>
        <p:spPr>
          <a:xfrm>
            <a:off x="656570" y="4555222"/>
            <a:ext cx="5439429" cy="666720"/>
          </a:xfrm>
          <a:prstGeom prst="rect">
            <a:avLst/>
          </a:prstGeom>
          <a:ln w="12700">
            <a:noFill/>
            <a:prstDash val="sysDot"/>
          </a:ln>
        </p:spPr>
        <p:txBody>
          <a:bodyPr anchor="ct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x-none" sz="1200" dirty="0">
                <a:solidFill>
                  <a:schemeClr val="bg2">
                    <a:lumMod val="25000"/>
                  </a:schemeClr>
                </a:solidFill>
                <a:latin typeface="Helvetica" pitchFamily="2" charset="0"/>
              </a:rPr>
              <a:t>FUTA Land phát triển đa dạng các loại hình dự án</a:t>
            </a:r>
            <a:r>
              <a:rPr lang="x-none" sz="1200">
                <a:solidFill>
                  <a:schemeClr val="bg2">
                    <a:lumMod val="25000"/>
                  </a:schemeClr>
                </a:solidFill>
                <a:latin typeface="Helvetica" pitchFamily="2" charset="0"/>
              </a:rPr>
              <a:t>: </a:t>
            </a:r>
            <a:r>
              <a:rPr lang="en-US" sz="1200">
                <a:solidFill>
                  <a:schemeClr val="bg2">
                    <a:lumMod val="25000"/>
                  </a:schemeClr>
                </a:solidFill>
                <a:latin typeface="Helvetica" pitchFamily="2" charset="0"/>
              </a:rPr>
              <a:t>Bất động sản</a:t>
            </a:r>
            <a:r>
              <a:rPr lang="x-none" sz="1200">
                <a:solidFill>
                  <a:schemeClr val="bg2">
                    <a:lumMod val="25000"/>
                  </a:schemeClr>
                </a:solidFill>
                <a:latin typeface="Helvetica" pitchFamily="2" charset="0"/>
              </a:rPr>
              <a:t> </a:t>
            </a:r>
            <a:r>
              <a:rPr lang="x-none" sz="1200" dirty="0">
                <a:solidFill>
                  <a:schemeClr val="bg2">
                    <a:lumMod val="25000"/>
                  </a:schemeClr>
                </a:solidFill>
                <a:latin typeface="Helvetica" pitchFamily="2" charset="0"/>
              </a:rPr>
              <a:t>nhà ở</a:t>
            </a:r>
            <a:r>
              <a:rPr lang="x-none" sz="1200">
                <a:solidFill>
                  <a:schemeClr val="bg2">
                    <a:lumMod val="25000"/>
                  </a:schemeClr>
                </a:solidFill>
                <a:latin typeface="Helvetica" pitchFamily="2" charset="0"/>
              </a:rPr>
              <a:t>, </a:t>
            </a:r>
            <a:r>
              <a:rPr lang="en-US" sz="1200">
                <a:solidFill>
                  <a:schemeClr val="bg2">
                    <a:lumMod val="25000"/>
                  </a:schemeClr>
                </a:solidFill>
                <a:latin typeface="Helvetica" pitchFamily="2" charset="0"/>
              </a:rPr>
              <a:t>Bất động sản</a:t>
            </a:r>
            <a:r>
              <a:rPr lang="x-none" sz="1200">
                <a:solidFill>
                  <a:schemeClr val="bg2">
                    <a:lumMod val="25000"/>
                  </a:schemeClr>
                </a:solidFill>
                <a:latin typeface="Helvetica" pitchFamily="2" charset="0"/>
              </a:rPr>
              <a:t> </a:t>
            </a:r>
            <a:r>
              <a:rPr lang="x-none" sz="1200" dirty="0">
                <a:solidFill>
                  <a:schemeClr val="bg2">
                    <a:lumMod val="25000"/>
                  </a:schemeClr>
                </a:solidFill>
                <a:latin typeface="Helvetica" pitchFamily="2" charset="0"/>
              </a:rPr>
              <a:t>thương mại</a:t>
            </a:r>
            <a:r>
              <a:rPr lang="x-none" sz="1200">
                <a:solidFill>
                  <a:schemeClr val="bg2">
                    <a:lumMod val="25000"/>
                  </a:schemeClr>
                </a:solidFill>
                <a:latin typeface="Helvetica" pitchFamily="2" charset="0"/>
              </a:rPr>
              <a:t>, </a:t>
            </a:r>
            <a:r>
              <a:rPr lang="en-US" sz="1200">
                <a:solidFill>
                  <a:schemeClr val="bg2">
                    <a:lumMod val="25000"/>
                  </a:schemeClr>
                </a:solidFill>
                <a:latin typeface="Helvetica" pitchFamily="2" charset="0"/>
              </a:rPr>
              <a:t>Bất động sản</a:t>
            </a:r>
            <a:r>
              <a:rPr lang="x-none" sz="1200">
                <a:solidFill>
                  <a:schemeClr val="bg2">
                    <a:lumMod val="25000"/>
                  </a:schemeClr>
                </a:solidFill>
                <a:latin typeface="Helvetica" pitchFamily="2" charset="0"/>
              </a:rPr>
              <a:t> </a:t>
            </a:r>
            <a:r>
              <a:rPr lang="x-none" sz="1200" dirty="0">
                <a:solidFill>
                  <a:schemeClr val="bg2">
                    <a:lumMod val="25000"/>
                  </a:schemeClr>
                </a:solidFill>
                <a:latin typeface="Helvetica" pitchFamily="2" charset="0"/>
              </a:rPr>
              <a:t>công nghiệp</a:t>
            </a:r>
          </a:p>
        </p:txBody>
      </p:sp>
      <p:sp>
        <p:nvSpPr>
          <p:cNvPr id="31" name="Content Placeholder 4">
            <a:extLst>
              <a:ext uri="{FF2B5EF4-FFF2-40B4-BE49-F238E27FC236}">
                <a16:creationId xmlns:a16="http://schemas.microsoft.com/office/drawing/2014/main" xmlns="" id="{E16AFAFD-6D41-DBF8-DA6B-D6C00E3D9ED7}"/>
              </a:ext>
            </a:extLst>
          </p:cNvPr>
          <p:cNvSpPr txBox="1">
            <a:spLocks/>
          </p:cNvSpPr>
          <p:nvPr/>
        </p:nvSpPr>
        <p:spPr>
          <a:xfrm>
            <a:off x="597141" y="5209639"/>
            <a:ext cx="5498858" cy="666720"/>
          </a:xfrm>
          <a:prstGeom prst="rect">
            <a:avLst/>
          </a:prstGeom>
          <a:ln w="12700">
            <a:noFill/>
            <a:prstDash val="sysDot"/>
          </a:ln>
        </p:spPr>
        <p:txBody>
          <a:bodyPr anchor="ct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x-none" sz="1200" dirty="0">
                <a:solidFill>
                  <a:schemeClr val="bg2">
                    <a:lumMod val="25000"/>
                  </a:schemeClr>
                </a:solidFill>
                <a:latin typeface="Helvetica" pitchFamily="2" charset="0"/>
              </a:rPr>
              <a:t>Ban lãnh đạo giàu kinh nghiệm, tâm huyết trong lĩnh vực phát triển dự </a:t>
            </a:r>
            <a:r>
              <a:rPr lang="x-none" sz="1200">
                <a:solidFill>
                  <a:schemeClr val="bg2">
                    <a:lumMod val="25000"/>
                  </a:schemeClr>
                </a:solidFill>
                <a:latin typeface="Helvetica" pitchFamily="2" charset="0"/>
              </a:rPr>
              <a:t>án </a:t>
            </a:r>
            <a:r>
              <a:rPr lang="en-US" sz="1200">
                <a:solidFill>
                  <a:schemeClr val="bg2">
                    <a:lumMod val="25000"/>
                  </a:schemeClr>
                </a:solidFill>
                <a:latin typeface="Helvetica" pitchFamily="2" charset="0"/>
              </a:rPr>
              <a:t>Bất động sản</a:t>
            </a:r>
            <a:endParaRPr lang="x-none" sz="1200" dirty="0">
              <a:solidFill>
                <a:schemeClr val="bg2">
                  <a:lumMod val="25000"/>
                </a:schemeClr>
              </a:solidFill>
              <a:latin typeface="Helvetica" pitchFamily="2" charset="0"/>
            </a:endParaRPr>
          </a:p>
        </p:txBody>
      </p:sp>
      <p:sp>
        <p:nvSpPr>
          <p:cNvPr id="32" name="Content Placeholder 4">
            <a:extLst>
              <a:ext uri="{FF2B5EF4-FFF2-40B4-BE49-F238E27FC236}">
                <a16:creationId xmlns:a16="http://schemas.microsoft.com/office/drawing/2014/main" xmlns="" id="{CA2B0256-A715-1FDB-CAF3-5B7A307DF626}"/>
              </a:ext>
            </a:extLst>
          </p:cNvPr>
          <p:cNvSpPr txBox="1">
            <a:spLocks/>
          </p:cNvSpPr>
          <p:nvPr/>
        </p:nvSpPr>
        <p:spPr>
          <a:xfrm>
            <a:off x="656571" y="3858887"/>
            <a:ext cx="5319934" cy="816080"/>
          </a:xfrm>
          <a:prstGeom prst="rect">
            <a:avLst/>
          </a:prstGeom>
          <a:ln w="12700">
            <a:noFill/>
            <a:prstDash val="sysDot"/>
          </a:ln>
        </p:spPr>
        <p:txBody>
          <a:bodyPr anchor="ct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x-none" sz="1200" dirty="0">
                <a:solidFill>
                  <a:schemeClr val="bg2">
                    <a:lumMod val="25000"/>
                  </a:schemeClr>
                </a:solidFill>
                <a:latin typeface="Helvetica" pitchFamily="2" charset="0"/>
              </a:rPr>
              <a:t>Tập đoàn Phương Trang - FUTA Group bảo trợ FUTA Land phát triển dự </a:t>
            </a:r>
            <a:r>
              <a:rPr lang="x-none" sz="1200">
                <a:solidFill>
                  <a:schemeClr val="bg2">
                    <a:lumMod val="25000"/>
                  </a:schemeClr>
                </a:solidFill>
                <a:latin typeface="Helvetica" pitchFamily="2" charset="0"/>
              </a:rPr>
              <a:t>án </a:t>
            </a:r>
            <a:r>
              <a:rPr lang="en-US" sz="1200">
                <a:solidFill>
                  <a:schemeClr val="bg2">
                    <a:lumMod val="25000"/>
                  </a:schemeClr>
                </a:solidFill>
                <a:latin typeface="Helvetica" pitchFamily="2" charset="0"/>
              </a:rPr>
              <a:t>Bất động sản</a:t>
            </a:r>
            <a:r>
              <a:rPr lang="x-none" sz="1200">
                <a:solidFill>
                  <a:schemeClr val="bg2">
                    <a:lumMod val="25000"/>
                  </a:schemeClr>
                </a:solidFill>
                <a:latin typeface="Helvetica" pitchFamily="2" charset="0"/>
              </a:rPr>
              <a:t> </a:t>
            </a:r>
            <a:r>
              <a:rPr lang="x-none" sz="1200" dirty="0">
                <a:solidFill>
                  <a:schemeClr val="bg2">
                    <a:lumMod val="25000"/>
                  </a:schemeClr>
                </a:solidFill>
                <a:latin typeface="Helvetica" pitchFamily="2" charset="0"/>
              </a:rPr>
              <a:t>với năng lực đầu tư, nguồn tài chính vững mạnh.</a:t>
            </a:r>
          </a:p>
        </p:txBody>
      </p:sp>
      <p:grpSp>
        <p:nvGrpSpPr>
          <p:cNvPr id="63" name="Group 62"/>
          <p:cNvGrpSpPr/>
          <p:nvPr/>
        </p:nvGrpSpPr>
        <p:grpSpPr>
          <a:xfrm>
            <a:off x="858924" y="530503"/>
            <a:ext cx="4500517" cy="1144971"/>
            <a:chOff x="2751264" y="3083203"/>
            <a:chExt cx="5197846" cy="1334967"/>
          </a:xfrm>
        </p:grpSpPr>
        <p:pic>
          <p:nvPicPr>
            <p:cNvPr id="64" name="object 2"/>
            <p:cNvPicPr/>
            <p:nvPr/>
          </p:nvPicPr>
          <p:blipFill>
            <a:blip r:embed="rId6" cstate="print"/>
            <a:stretch>
              <a:fillRect/>
            </a:stretch>
          </p:blipFill>
          <p:spPr>
            <a:xfrm>
              <a:off x="2751264" y="3083203"/>
              <a:ext cx="1312069" cy="1334967"/>
            </a:xfrm>
            <a:prstGeom prst="rect">
              <a:avLst/>
            </a:prstGeom>
          </p:spPr>
        </p:pic>
        <p:sp>
          <p:nvSpPr>
            <p:cNvPr id="65" name="object 3"/>
            <p:cNvSpPr/>
            <p:nvPr/>
          </p:nvSpPr>
          <p:spPr>
            <a:xfrm>
              <a:off x="6135065" y="3415880"/>
              <a:ext cx="362585" cy="581660"/>
            </a:xfrm>
            <a:custGeom>
              <a:avLst/>
              <a:gdLst/>
              <a:ahLst/>
              <a:cxnLst/>
              <a:rect l="l" t="t" r="r" b="b"/>
              <a:pathLst>
                <a:path w="362585" h="581660">
                  <a:moveTo>
                    <a:pt x="362534" y="481330"/>
                  </a:moveTo>
                  <a:lnTo>
                    <a:pt x="111417" y="481330"/>
                  </a:lnTo>
                  <a:lnTo>
                    <a:pt x="111417" y="0"/>
                  </a:lnTo>
                  <a:lnTo>
                    <a:pt x="0" y="0"/>
                  </a:lnTo>
                  <a:lnTo>
                    <a:pt x="0" y="481330"/>
                  </a:lnTo>
                  <a:lnTo>
                    <a:pt x="0" y="581660"/>
                  </a:lnTo>
                  <a:lnTo>
                    <a:pt x="362534" y="581660"/>
                  </a:lnTo>
                  <a:lnTo>
                    <a:pt x="362534" y="481330"/>
                  </a:lnTo>
                  <a:close/>
                </a:path>
              </a:pathLst>
            </a:custGeom>
            <a:solidFill>
              <a:srgbClr val="066238"/>
            </a:solidFill>
          </p:spPr>
          <p:txBody>
            <a:bodyPr wrap="square" lIns="0" tIns="0" rIns="0" bIns="0" rtlCol="0"/>
            <a:lstStyle/>
            <a:p>
              <a:endParaRPr/>
            </a:p>
          </p:txBody>
        </p:sp>
        <p:sp>
          <p:nvSpPr>
            <p:cNvPr id="66" name="object 4"/>
            <p:cNvSpPr/>
            <p:nvPr/>
          </p:nvSpPr>
          <p:spPr>
            <a:xfrm>
              <a:off x="6545387" y="3548836"/>
              <a:ext cx="406400" cy="454659"/>
            </a:xfrm>
            <a:custGeom>
              <a:avLst/>
              <a:gdLst/>
              <a:ahLst/>
              <a:cxnLst/>
              <a:rect l="l" t="t" r="r" b="b"/>
              <a:pathLst>
                <a:path w="406400" h="454660">
                  <a:moveTo>
                    <a:pt x="390517" y="88226"/>
                  </a:moveTo>
                  <a:lnTo>
                    <a:pt x="197929" y="88226"/>
                  </a:lnTo>
                  <a:lnTo>
                    <a:pt x="220981" y="89594"/>
                  </a:lnTo>
                  <a:lnTo>
                    <a:pt x="241153" y="93684"/>
                  </a:lnTo>
                  <a:lnTo>
                    <a:pt x="284105" y="121866"/>
                  </a:lnTo>
                  <a:lnTo>
                    <a:pt x="298577" y="170599"/>
                  </a:lnTo>
                  <a:lnTo>
                    <a:pt x="298577" y="182270"/>
                  </a:lnTo>
                  <a:lnTo>
                    <a:pt x="168884" y="182270"/>
                  </a:lnTo>
                  <a:lnTo>
                    <a:pt x="130800" y="184797"/>
                  </a:lnTo>
                  <a:lnTo>
                    <a:pt x="68404" y="202862"/>
                  </a:lnTo>
                  <a:lnTo>
                    <a:pt x="24801" y="237753"/>
                  </a:lnTo>
                  <a:lnTo>
                    <a:pt x="2753" y="286651"/>
                  </a:lnTo>
                  <a:lnTo>
                    <a:pt x="0" y="316179"/>
                  </a:lnTo>
                  <a:lnTo>
                    <a:pt x="1185" y="335052"/>
                  </a:lnTo>
                  <a:lnTo>
                    <a:pt x="19138" y="386753"/>
                  </a:lnTo>
                  <a:lnTo>
                    <a:pt x="56932" y="426470"/>
                  </a:lnTo>
                  <a:lnTo>
                    <a:pt x="91841" y="444117"/>
                  </a:lnTo>
                  <a:lnTo>
                    <a:pt x="132614" y="453067"/>
                  </a:lnTo>
                  <a:lnTo>
                    <a:pt x="155422" y="454190"/>
                  </a:lnTo>
                  <a:lnTo>
                    <a:pt x="178441" y="453257"/>
                  </a:lnTo>
                  <a:lnTo>
                    <a:pt x="220461" y="445767"/>
                  </a:lnTo>
                  <a:lnTo>
                    <a:pt x="256905" y="430824"/>
                  </a:lnTo>
                  <a:lnTo>
                    <a:pt x="299364" y="395058"/>
                  </a:lnTo>
                  <a:lnTo>
                    <a:pt x="405632" y="395058"/>
                  </a:lnTo>
                  <a:lnTo>
                    <a:pt x="405562" y="371094"/>
                  </a:lnTo>
                  <a:lnTo>
                    <a:pt x="181330" y="371094"/>
                  </a:lnTo>
                  <a:lnTo>
                    <a:pt x="164000" y="370048"/>
                  </a:lnTo>
                  <a:lnTo>
                    <a:pt x="123520" y="354380"/>
                  </a:lnTo>
                  <a:lnTo>
                    <a:pt x="102343" y="310077"/>
                  </a:lnTo>
                  <a:lnTo>
                    <a:pt x="102285" y="309486"/>
                  </a:lnTo>
                  <a:lnTo>
                    <a:pt x="103557" y="295935"/>
                  </a:lnTo>
                  <a:lnTo>
                    <a:pt x="134252" y="261884"/>
                  </a:lnTo>
                  <a:lnTo>
                    <a:pt x="186321" y="254635"/>
                  </a:lnTo>
                  <a:lnTo>
                    <a:pt x="405221" y="254635"/>
                  </a:lnTo>
                  <a:lnTo>
                    <a:pt x="405115" y="218376"/>
                  </a:lnTo>
                  <a:lnTo>
                    <a:pt x="405010" y="182270"/>
                  </a:lnTo>
                  <a:lnTo>
                    <a:pt x="404939" y="158089"/>
                  </a:lnTo>
                  <a:lnTo>
                    <a:pt x="401593" y="122760"/>
                  </a:lnTo>
                  <a:lnTo>
                    <a:pt x="392385" y="91576"/>
                  </a:lnTo>
                  <a:lnTo>
                    <a:pt x="390517" y="88226"/>
                  </a:lnTo>
                  <a:close/>
                </a:path>
                <a:path w="406400" h="454660">
                  <a:moveTo>
                    <a:pt x="405632" y="395058"/>
                  </a:moveTo>
                  <a:lnTo>
                    <a:pt x="299364" y="395058"/>
                  </a:lnTo>
                  <a:lnTo>
                    <a:pt x="299364" y="449135"/>
                  </a:lnTo>
                  <a:lnTo>
                    <a:pt x="405790" y="449135"/>
                  </a:lnTo>
                  <a:lnTo>
                    <a:pt x="405672" y="408755"/>
                  </a:lnTo>
                  <a:lnTo>
                    <a:pt x="405632" y="395058"/>
                  </a:lnTo>
                  <a:close/>
                </a:path>
                <a:path w="406400" h="454660">
                  <a:moveTo>
                    <a:pt x="405497" y="349014"/>
                  </a:moveTo>
                  <a:lnTo>
                    <a:pt x="261151" y="349014"/>
                  </a:lnTo>
                  <a:lnTo>
                    <a:pt x="243700" y="358669"/>
                  </a:lnTo>
                  <a:lnTo>
                    <a:pt x="224575" y="365571"/>
                  </a:lnTo>
                  <a:lnTo>
                    <a:pt x="203785" y="369713"/>
                  </a:lnTo>
                  <a:lnTo>
                    <a:pt x="181330" y="371094"/>
                  </a:lnTo>
                  <a:lnTo>
                    <a:pt x="405562" y="371094"/>
                  </a:lnTo>
                  <a:lnTo>
                    <a:pt x="405497" y="349014"/>
                  </a:lnTo>
                  <a:close/>
                </a:path>
                <a:path w="406400" h="454660">
                  <a:moveTo>
                    <a:pt x="405221" y="254635"/>
                  </a:moveTo>
                  <a:lnTo>
                    <a:pt x="298513" y="254635"/>
                  </a:lnTo>
                  <a:lnTo>
                    <a:pt x="298513" y="294462"/>
                  </a:lnTo>
                  <a:lnTo>
                    <a:pt x="294596" y="310077"/>
                  </a:lnTo>
                  <a:lnTo>
                    <a:pt x="287064" y="324353"/>
                  </a:lnTo>
                  <a:lnTo>
                    <a:pt x="275903" y="337297"/>
                  </a:lnTo>
                  <a:lnTo>
                    <a:pt x="260564" y="349339"/>
                  </a:lnTo>
                  <a:lnTo>
                    <a:pt x="261151" y="349014"/>
                  </a:lnTo>
                  <a:lnTo>
                    <a:pt x="405497" y="349014"/>
                  </a:lnTo>
                  <a:lnTo>
                    <a:pt x="405382" y="309486"/>
                  </a:lnTo>
                  <a:lnTo>
                    <a:pt x="405259" y="267462"/>
                  </a:lnTo>
                  <a:lnTo>
                    <a:pt x="405221" y="254635"/>
                  </a:lnTo>
                  <a:close/>
                </a:path>
                <a:path w="406400" h="454660">
                  <a:moveTo>
                    <a:pt x="222046" y="0"/>
                  </a:moveTo>
                  <a:lnTo>
                    <a:pt x="168276" y="3255"/>
                  </a:lnTo>
                  <a:lnTo>
                    <a:pt x="121831" y="12979"/>
                  </a:lnTo>
                  <a:lnTo>
                    <a:pt x="76614" y="29921"/>
                  </a:lnTo>
                  <a:lnTo>
                    <a:pt x="26606" y="55016"/>
                  </a:lnTo>
                  <a:lnTo>
                    <a:pt x="65646" y="129857"/>
                  </a:lnTo>
                  <a:lnTo>
                    <a:pt x="99822" y="111667"/>
                  </a:lnTo>
                  <a:lnTo>
                    <a:pt x="133269" y="98655"/>
                  </a:lnTo>
                  <a:lnTo>
                    <a:pt x="165974" y="90836"/>
                  </a:lnTo>
                  <a:lnTo>
                    <a:pt x="197929" y="88226"/>
                  </a:lnTo>
                  <a:lnTo>
                    <a:pt x="390517" y="88226"/>
                  </a:lnTo>
                  <a:lnTo>
                    <a:pt x="377300" y="64531"/>
                  </a:lnTo>
                  <a:lnTo>
                    <a:pt x="356323" y="41617"/>
                  </a:lnTo>
                  <a:lnTo>
                    <a:pt x="329987" y="23429"/>
                  </a:lnTo>
                  <a:lnTo>
                    <a:pt x="298829" y="10421"/>
                  </a:lnTo>
                  <a:lnTo>
                    <a:pt x="262849" y="2607"/>
                  </a:lnTo>
                  <a:lnTo>
                    <a:pt x="222046" y="0"/>
                  </a:lnTo>
                  <a:close/>
                </a:path>
              </a:pathLst>
            </a:custGeom>
            <a:solidFill>
              <a:srgbClr val="066238"/>
            </a:solidFill>
          </p:spPr>
          <p:txBody>
            <a:bodyPr wrap="square" lIns="0" tIns="0" rIns="0" bIns="0" rtlCol="0"/>
            <a:lstStyle/>
            <a:p>
              <a:endParaRPr/>
            </a:p>
          </p:txBody>
        </p:sp>
        <p:sp>
          <p:nvSpPr>
            <p:cNvPr id="67" name="object 5"/>
            <p:cNvSpPr/>
            <p:nvPr/>
          </p:nvSpPr>
          <p:spPr>
            <a:xfrm>
              <a:off x="6998955" y="3548999"/>
              <a:ext cx="432434" cy="449580"/>
            </a:xfrm>
            <a:custGeom>
              <a:avLst/>
              <a:gdLst/>
              <a:ahLst/>
              <a:cxnLst/>
              <a:rect l="l" t="t" r="r" b="b"/>
              <a:pathLst>
                <a:path w="432434" h="449579">
                  <a:moveTo>
                    <a:pt x="267779" y="0"/>
                  </a:moveTo>
                  <a:lnTo>
                    <a:pt x="215049" y="6066"/>
                  </a:lnTo>
                  <a:lnTo>
                    <a:pt x="170853" y="22652"/>
                  </a:lnTo>
                  <a:lnTo>
                    <a:pt x="135191" y="49736"/>
                  </a:lnTo>
                  <a:lnTo>
                    <a:pt x="108064" y="87299"/>
                  </a:lnTo>
                  <a:lnTo>
                    <a:pt x="108064" y="4114"/>
                  </a:lnTo>
                  <a:lnTo>
                    <a:pt x="0" y="4114"/>
                  </a:lnTo>
                  <a:lnTo>
                    <a:pt x="0" y="449046"/>
                  </a:lnTo>
                  <a:lnTo>
                    <a:pt x="108064" y="449046"/>
                  </a:lnTo>
                  <a:lnTo>
                    <a:pt x="108064" y="230365"/>
                  </a:lnTo>
                  <a:lnTo>
                    <a:pt x="110007" y="203784"/>
                  </a:lnTo>
                  <a:lnTo>
                    <a:pt x="125584" y="158093"/>
                  </a:lnTo>
                  <a:lnTo>
                    <a:pt x="156259" y="123215"/>
                  </a:lnTo>
                  <a:lnTo>
                    <a:pt x="198852" y="104853"/>
                  </a:lnTo>
                  <a:lnTo>
                    <a:pt x="224434" y="102285"/>
                  </a:lnTo>
                  <a:lnTo>
                    <a:pt x="246131" y="103979"/>
                  </a:lnTo>
                  <a:lnTo>
                    <a:pt x="282330" y="117496"/>
                  </a:lnTo>
                  <a:lnTo>
                    <a:pt x="316749" y="161218"/>
                  </a:lnTo>
                  <a:lnTo>
                    <a:pt x="323392" y="202882"/>
                  </a:lnTo>
                  <a:lnTo>
                    <a:pt x="323392" y="448983"/>
                  </a:lnTo>
                  <a:lnTo>
                    <a:pt x="432396" y="448983"/>
                  </a:lnTo>
                  <a:lnTo>
                    <a:pt x="432396" y="171234"/>
                  </a:lnTo>
                  <a:lnTo>
                    <a:pt x="429652" y="133777"/>
                  </a:lnTo>
                  <a:lnTo>
                    <a:pt x="407622" y="71169"/>
                  </a:lnTo>
                  <a:lnTo>
                    <a:pt x="364293" y="25953"/>
                  </a:lnTo>
                  <a:lnTo>
                    <a:pt x="303987" y="2886"/>
                  </a:lnTo>
                  <a:lnTo>
                    <a:pt x="267779" y="0"/>
                  </a:lnTo>
                  <a:close/>
                </a:path>
              </a:pathLst>
            </a:custGeom>
            <a:solidFill>
              <a:srgbClr val="066238"/>
            </a:solidFill>
          </p:spPr>
          <p:txBody>
            <a:bodyPr wrap="square" lIns="0" tIns="0" rIns="0" bIns="0" rtlCol="0"/>
            <a:lstStyle/>
            <a:p>
              <a:endParaRPr/>
            </a:p>
          </p:txBody>
        </p:sp>
        <p:sp>
          <p:nvSpPr>
            <p:cNvPr id="68" name="object 6"/>
            <p:cNvSpPr/>
            <p:nvPr/>
          </p:nvSpPr>
          <p:spPr>
            <a:xfrm>
              <a:off x="7479210" y="3380869"/>
              <a:ext cx="469900" cy="622300"/>
            </a:xfrm>
            <a:custGeom>
              <a:avLst/>
              <a:gdLst/>
              <a:ahLst/>
              <a:cxnLst/>
              <a:rect l="l" t="t" r="r" b="b"/>
              <a:pathLst>
                <a:path w="469900" h="622300">
                  <a:moveTo>
                    <a:pt x="209588" y="168059"/>
                  </a:moveTo>
                  <a:lnTo>
                    <a:pt x="151441" y="175106"/>
                  </a:lnTo>
                  <a:lnTo>
                    <a:pt x="100190" y="196202"/>
                  </a:lnTo>
                  <a:lnTo>
                    <a:pt x="57807" y="230265"/>
                  </a:lnTo>
                  <a:lnTo>
                    <a:pt x="26225" y="275653"/>
                  </a:lnTo>
                  <a:lnTo>
                    <a:pt x="6550" y="330449"/>
                  </a:lnTo>
                  <a:lnTo>
                    <a:pt x="0" y="393369"/>
                  </a:lnTo>
                  <a:lnTo>
                    <a:pt x="1579" y="424517"/>
                  </a:lnTo>
                  <a:lnTo>
                    <a:pt x="14959" y="485768"/>
                  </a:lnTo>
                  <a:lnTo>
                    <a:pt x="41225" y="537211"/>
                  </a:lnTo>
                  <a:lnTo>
                    <a:pt x="78387" y="577526"/>
                  </a:lnTo>
                  <a:lnTo>
                    <a:pt x="125854" y="605867"/>
                  </a:lnTo>
                  <a:lnTo>
                    <a:pt x="181387" y="620287"/>
                  </a:lnTo>
                  <a:lnTo>
                    <a:pt x="212013" y="622096"/>
                  </a:lnTo>
                  <a:lnTo>
                    <a:pt x="236216" y="620869"/>
                  </a:lnTo>
                  <a:lnTo>
                    <a:pt x="280086" y="611086"/>
                  </a:lnTo>
                  <a:lnTo>
                    <a:pt x="317792" y="591646"/>
                  </a:lnTo>
                  <a:lnTo>
                    <a:pt x="348751" y="563169"/>
                  </a:lnTo>
                  <a:lnTo>
                    <a:pt x="361683" y="545528"/>
                  </a:lnTo>
                  <a:lnTo>
                    <a:pt x="469747" y="545528"/>
                  </a:lnTo>
                  <a:lnTo>
                    <a:pt x="469747" y="531533"/>
                  </a:lnTo>
                  <a:lnTo>
                    <a:pt x="235254" y="531533"/>
                  </a:lnTo>
                  <a:lnTo>
                    <a:pt x="208671" y="529155"/>
                  </a:lnTo>
                  <a:lnTo>
                    <a:pt x="163306" y="510192"/>
                  </a:lnTo>
                  <a:lnTo>
                    <a:pt x="129221" y="473353"/>
                  </a:lnTo>
                  <a:lnTo>
                    <a:pt x="111347" y="424517"/>
                  </a:lnTo>
                  <a:lnTo>
                    <a:pt x="108839" y="395998"/>
                  </a:lnTo>
                  <a:lnTo>
                    <a:pt x="111340" y="367470"/>
                  </a:lnTo>
                  <a:lnTo>
                    <a:pt x="129197" y="318544"/>
                  </a:lnTo>
                  <a:lnTo>
                    <a:pt x="163315" y="281655"/>
                  </a:lnTo>
                  <a:lnTo>
                    <a:pt x="208698" y="262761"/>
                  </a:lnTo>
                  <a:lnTo>
                    <a:pt x="235254" y="260400"/>
                  </a:lnTo>
                  <a:lnTo>
                    <a:pt x="469747" y="260400"/>
                  </a:lnTo>
                  <a:lnTo>
                    <a:pt x="469747" y="245287"/>
                  </a:lnTo>
                  <a:lnTo>
                    <a:pt x="361746" y="245287"/>
                  </a:lnTo>
                  <a:lnTo>
                    <a:pt x="348428" y="227655"/>
                  </a:lnTo>
                  <a:lnTo>
                    <a:pt x="333449" y="212217"/>
                  </a:lnTo>
                  <a:lnTo>
                    <a:pt x="298513" y="187947"/>
                  </a:lnTo>
                  <a:lnTo>
                    <a:pt x="257136" y="173016"/>
                  </a:lnTo>
                  <a:lnTo>
                    <a:pt x="234134" y="169296"/>
                  </a:lnTo>
                  <a:lnTo>
                    <a:pt x="209588" y="168059"/>
                  </a:lnTo>
                  <a:close/>
                </a:path>
                <a:path w="469900" h="622300">
                  <a:moveTo>
                    <a:pt x="469747" y="545528"/>
                  </a:moveTo>
                  <a:lnTo>
                    <a:pt x="361683" y="545528"/>
                  </a:lnTo>
                  <a:lnTo>
                    <a:pt x="361683" y="617196"/>
                  </a:lnTo>
                  <a:lnTo>
                    <a:pt x="469747" y="617196"/>
                  </a:lnTo>
                  <a:lnTo>
                    <a:pt x="469747" y="545528"/>
                  </a:lnTo>
                  <a:close/>
                </a:path>
                <a:path w="469900" h="622300">
                  <a:moveTo>
                    <a:pt x="469747" y="260400"/>
                  </a:moveTo>
                  <a:lnTo>
                    <a:pt x="235254" y="260400"/>
                  </a:lnTo>
                  <a:lnTo>
                    <a:pt x="261814" y="262761"/>
                  </a:lnTo>
                  <a:lnTo>
                    <a:pt x="285842" y="269844"/>
                  </a:lnTo>
                  <a:lnTo>
                    <a:pt x="326275" y="298196"/>
                  </a:lnTo>
                  <a:lnTo>
                    <a:pt x="352779" y="341644"/>
                  </a:lnTo>
                  <a:lnTo>
                    <a:pt x="361594" y="395998"/>
                  </a:lnTo>
                  <a:lnTo>
                    <a:pt x="359392" y="424517"/>
                  </a:lnTo>
                  <a:lnTo>
                    <a:pt x="341743" y="473353"/>
                  </a:lnTo>
                  <a:lnTo>
                    <a:pt x="307345" y="510192"/>
                  </a:lnTo>
                  <a:lnTo>
                    <a:pt x="261856" y="529155"/>
                  </a:lnTo>
                  <a:lnTo>
                    <a:pt x="235254" y="531533"/>
                  </a:lnTo>
                  <a:lnTo>
                    <a:pt x="469747" y="531533"/>
                  </a:lnTo>
                  <a:lnTo>
                    <a:pt x="469747" y="260400"/>
                  </a:lnTo>
                  <a:close/>
                </a:path>
                <a:path w="469900" h="622300">
                  <a:moveTo>
                    <a:pt x="469747" y="0"/>
                  </a:moveTo>
                  <a:lnTo>
                    <a:pt x="361746" y="0"/>
                  </a:lnTo>
                  <a:lnTo>
                    <a:pt x="361746" y="245287"/>
                  </a:lnTo>
                  <a:lnTo>
                    <a:pt x="469747" y="245287"/>
                  </a:lnTo>
                  <a:lnTo>
                    <a:pt x="469747" y="0"/>
                  </a:lnTo>
                  <a:close/>
                </a:path>
              </a:pathLst>
            </a:custGeom>
            <a:solidFill>
              <a:srgbClr val="066238"/>
            </a:solidFill>
          </p:spPr>
          <p:txBody>
            <a:bodyPr wrap="square" lIns="0" tIns="0" rIns="0" bIns="0" rtlCol="0"/>
            <a:lstStyle/>
            <a:p>
              <a:endParaRPr/>
            </a:p>
          </p:txBody>
        </p:sp>
        <p:sp>
          <p:nvSpPr>
            <p:cNvPr id="69" name="object 7"/>
            <p:cNvSpPr/>
            <p:nvPr/>
          </p:nvSpPr>
          <p:spPr>
            <a:xfrm>
              <a:off x="4314075" y="3415258"/>
              <a:ext cx="1661795" cy="598170"/>
            </a:xfrm>
            <a:custGeom>
              <a:avLst/>
              <a:gdLst/>
              <a:ahLst/>
              <a:cxnLst/>
              <a:rect l="l" t="t" r="r" b="b"/>
              <a:pathLst>
                <a:path w="1661795" h="598170">
                  <a:moveTo>
                    <a:pt x="868794" y="139890"/>
                  </a:moveTo>
                  <a:lnTo>
                    <a:pt x="745020" y="28003"/>
                  </a:lnTo>
                  <a:lnTo>
                    <a:pt x="745020" y="353212"/>
                  </a:lnTo>
                  <a:lnTo>
                    <a:pt x="744131" y="381736"/>
                  </a:lnTo>
                  <a:lnTo>
                    <a:pt x="737019" y="426402"/>
                  </a:lnTo>
                  <a:lnTo>
                    <a:pt x="716572" y="464375"/>
                  </a:lnTo>
                  <a:lnTo>
                    <a:pt x="668693" y="489356"/>
                  </a:lnTo>
                  <a:lnTo>
                    <a:pt x="635076" y="492480"/>
                  </a:lnTo>
                  <a:lnTo>
                    <a:pt x="601408" y="489356"/>
                  </a:lnTo>
                  <a:lnTo>
                    <a:pt x="553212" y="464350"/>
                  </a:lnTo>
                  <a:lnTo>
                    <a:pt x="532676" y="426389"/>
                  </a:lnTo>
                  <a:lnTo>
                    <a:pt x="525589" y="381698"/>
                  </a:lnTo>
                  <a:lnTo>
                    <a:pt x="524700" y="353212"/>
                  </a:lnTo>
                  <a:lnTo>
                    <a:pt x="524700" y="0"/>
                  </a:lnTo>
                  <a:lnTo>
                    <a:pt x="0" y="0"/>
                  </a:lnTo>
                  <a:lnTo>
                    <a:pt x="406" y="582193"/>
                  </a:lnTo>
                  <a:lnTo>
                    <a:pt x="133743" y="582193"/>
                  </a:lnTo>
                  <a:lnTo>
                    <a:pt x="134124" y="338505"/>
                  </a:lnTo>
                  <a:lnTo>
                    <a:pt x="345973" y="338505"/>
                  </a:lnTo>
                  <a:lnTo>
                    <a:pt x="347230" y="230289"/>
                  </a:lnTo>
                  <a:lnTo>
                    <a:pt x="130860" y="231698"/>
                  </a:lnTo>
                  <a:lnTo>
                    <a:pt x="130860" y="106045"/>
                  </a:lnTo>
                  <a:lnTo>
                    <a:pt x="400926" y="106045"/>
                  </a:lnTo>
                  <a:lnTo>
                    <a:pt x="400926" y="353529"/>
                  </a:lnTo>
                  <a:lnTo>
                    <a:pt x="402729" y="398221"/>
                  </a:lnTo>
                  <a:lnTo>
                    <a:pt x="408139" y="437680"/>
                  </a:lnTo>
                  <a:lnTo>
                    <a:pt x="429691" y="500951"/>
                  </a:lnTo>
                  <a:lnTo>
                    <a:pt x="455244" y="535736"/>
                  </a:lnTo>
                  <a:lnTo>
                    <a:pt x="488556" y="562800"/>
                  </a:lnTo>
                  <a:lnTo>
                    <a:pt x="529628" y="582129"/>
                  </a:lnTo>
                  <a:lnTo>
                    <a:pt x="578472" y="593725"/>
                  </a:lnTo>
                  <a:lnTo>
                    <a:pt x="635076" y="597585"/>
                  </a:lnTo>
                  <a:lnTo>
                    <a:pt x="691680" y="593725"/>
                  </a:lnTo>
                  <a:lnTo>
                    <a:pt x="740473" y="582129"/>
                  </a:lnTo>
                  <a:lnTo>
                    <a:pt x="781456" y="562800"/>
                  </a:lnTo>
                  <a:lnTo>
                    <a:pt x="814603" y="535736"/>
                  </a:lnTo>
                  <a:lnTo>
                    <a:pt x="839939" y="500951"/>
                  </a:lnTo>
                  <a:lnTo>
                    <a:pt x="861580" y="437680"/>
                  </a:lnTo>
                  <a:lnTo>
                    <a:pt x="866990" y="398221"/>
                  </a:lnTo>
                  <a:lnTo>
                    <a:pt x="868794" y="353529"/>
                  </a:lnTo>
                  <a:lnTo>
                    <a:pt x="868794" y="139890"/>
                  </a:lnTo>
                  <a:close/>
                </a:path>
                <a:path w="1661795" h="598170">
                  <a:moveTo>
                    <a:pt x="1223327" y="152"/>
                  </a:moveTo>
                  <a:lnTo>
                    <a:pt x="808812" y="152"/>
                  </a:lnTo>
                  <a:lnTo>
                    <a:pt x="926439" y="106045"/>
                  </a:lnTo>
                  <a:lnTo>
                    <a:pt x="926439" y="584047"/>
                  </a:lnTo>
                  <a:lnTo>
                    <a:pt x="1056932" y="584047"/>
                  </a:lnTo>
                  <a:lnTo>
                    <a:pt x="1057681" y="106045"/>
                  </a:lnTo>
                  <a:lnTo>
                    <a:pt x="1223327" y="106045"/>
                  </a:lnTo>
                  <a:lnTo>
                    <a:pt x="1223327" y="152"/>
                  </a:lnTo>
                  <a:close/>
                </a:path>
                <a:path w="1661795" h="598170">
                  <a:moveTo>
                    <a:pt x="1661490" y="583018"/>
                  </a:moveTo>
                  <a:lnTo>
                    <a:pt x="1614678" y="451154"/>
                  </a:lnTo>
                  <a:lnTo>
                    <a:pt x="1614563" y="450837"/>
                  </a:lnTo>
                  <a:lnTo>
                    <a:pt x="1583690" y="363855"/>
                  </a:lnTo>
                  <a:lnTo>
                    <a:pt x="1503311" y="137452"/>
                  </a:lnTo>
                  <a:lnTo>
                    <a:pt x="1466837" y="34734"/>
                  </a:lnTo>
                  <a:lnTo>
                    <a:pt x="1466837" y="363855"/>
                  </a:lnTo>
                  <a:lnTo>
                    <a:pt x="1300746" y="363639"/>
                  </a:lnTo>
                  <a:lnTo>
                    <a:pt x="1388097" y="137452"/>
                  </a:lnTo>
                  <a:lnTo>
                    <a:pt x="1466761" y="363639"/>
                  </a:lnTo>
                  <a:lnTo>
                    <a:pt x="1466837" y="363855"/>
                  </a:lnTo>
                  <a:lnTo>
                    <a:pt x="1466837" y="34734"/>
                  </a:lnTo>
                  <a:lnTo>
                    <a:pt x="1454785" y="787"/>
                  </a:lnTo>
                  <a:lnTo>
                    <a:pt x="1321015" y="787"/>
                  </a:lnTo>
                  <a:lnTo>
                    <a:pt x="1114717" y="583425"/>
                  </a:lnTo>
                  <a:lnTo>
                    <a:pt x="1229690" y="583018"/>
                  </a:lnTo>
                  <a:lnTo>
                    <a:pt x="1275359" y="451154"/>
                  </a:lnTo>
                  <a:lnTo>
                    <a:pt x="1275461" y="450837"/>
                  </a:lnTo>
                  <a:lnTo>
                    <a:pt x="1489316" y="451154"/>
                  </a:lnTo>
                  <a:lnTo>
                    <a:pt x="1538782" y="583018"/>
                  </a:lnTo>
                  <a:lnTo>
                    <a:pt x="1661490" y="583018"/>
                  </a:lnTo>
                  <a:close/>
                </a:path>
              </a:pathLst>
            </a:custGeom>
            <a:solidFill>
              <a:srgbClr val="066238"/>
            </a:solidFill>
          </p:spPr>
          <p:txBody>
            <a:bodyPr wrap="square" lIns="0" tIns="0" rIns="0" bIns="0" rtlCol="0"/>
            <a:lstStyle/>
            <a:p>
              <a:endParaRPr/>
            </a:p>
          </p:txBody>
        </p:sp>
        <p:grpSp>
          <p:nvGrpSpPr>
            <p:cNvPr id="70" name="object 8"/>
            <p:cNvGrpSpPr/>
            <p:nvPr/>
          </p:nvGrpSpPr>
          <p:grpSpPr>
            <a:xfrm>
              <a:off x="4862094" y="4139395"/>
              <a:ext cx="509270" cy="178435"/>
              <a:chOff x="4862094" y="4139395"/>
              <a:chExt cx="509270" cy="178435"/>
            </a:xfrm>
          </p:grpSpPr>
          <p:pic>
            <p:nvPicPr>
              <p:cNvPr id="87" name="object 9"/>
              <p:cNvPicPr/>
              <p:nvPr/>
            </p:nvPicPr>
            <p:blipFill>
              <a:blip r:embed="rId7" cstate="print"/>
              <a:stretch>
                <a:fillRect/>
              </a:stretch>
            </p:blipFill>
            <p:spPr>
              <a:xfrm>
                <a:off x="4862094" y="4161203"/>
                <a:ext cx="138950" cy="156184"/>
              </a:xfrm>
              <a:prstGeom prst="rect">
                <a:avLst/>
              </a:prstGeom>
            </p:spPr>
          </p:pic>
          <p:pic>
            <p:nvPicPr>
              <p:cNvPr id="88" name="object 10"/>
              <p:cNvPicPr/>
              <p:nvPr/>
            </p:nvPicPr>
            <p:blipFill>
              <a:blip r:embed="rId8" cstate="print"/>
              <a:stretch>
                <a:fillRect/>
              </a:stretch>
            </p:blipFill>
            <p:spPr>
              <a:xfrm>
                <a:off x="5027001" y="4153790"/>
                <a:ext cx="109715" cy="161848"/>
              </a:xfrm>
              <a:prstGeom prst="rect">
                <a:avLst/>
              </a:prstGeom>
            </p:spPr>
          </p:pic>
          <p:pic>
            <p:nvPicPr>
              <p:cNvPr id="89" name="object 11"/>
              <p:cNvPicPr/>
              <p:nvPr/>
            </p:nvPicPr>
            <p:blipFill>
              <a:blip r:embed="rId9" cstate="print"/>
              <a:stretch>
                <a:fillRect/>
              </a:stretch>
            </p:blipFill>
            <p:spPr>
              <a:xfrm>
                <a:off x="5166598" y="4139395"/>
                <a:ext cx="204386" cy="177558"/>
              </a:xfrm>
              <a:prstGeom prst="rect">
                <a:avLst/>
              </a:prstGeom>
            </p:spPr>
          </p:pic>
        </p:grpSp>
        <p:grpSp>
          <p:nvGrpSpPr>
            <p:cNvPr id="71" name="object 12"/>
            <p:cNvGrpSpPr/>
            <p:nvPr/>
          </p:nvGrpSpPr>
          <p:grpSpPr>
            <a:xfrm>
              <a:off x="5454967" y="4153789"/>
              <a:ext cx="601980" cy="205740"/>
              <a:chOff x="5454967" y="4153789"/>
              <a:chExt cx="601980" cy="205740"/>
            </a:xfrm>
          </p:grpSpPr>
          <p:sp>
            <p:nvSpPr>
              <p:cNvPr id="83" name="object 13"/>
              <p:cNvSpPr/>
              <p:nvPr/>
            </p:nvSpPr>
            <p:spPr>
              <a:xfrm>
                <a:off x="5454967" y="4153789"/>
                <a:ext cx="20955" cy="161925"/>
              </a:xfrm>
              <a:custGeom>
                <a:avLst/>
                <a:gdLst/>
                <a:ahLst/>
                <a:cxnLst/>
                <a:rect l="l" t="t" r="r" b="b"/>
                <a:pathLst>
                  <a:path w="20954" h="161925">
                    <a:moveTo>
                      <a:pt x="20942" y="0"/>
                    </a:moveTo>
                    <a:lnTo>
                      <a:pt x="0" y="0"/>
                    </a:lnTo>
                    <a:lnTo>
                      <a:pt x="0" y="161848"/>
                    </a:lnTo>
                    <a:lnTo>
                      <a:pt x="20942" y="161848"/>
                    </a:lnTo>
                    <a:lnTo>
                      <a:pt x="20942" y="0"/>
                    </a:lnTo>
                    <a:close/>
                  </a:path>
                </a:pathLst>
              </a:custGeom>
              <a:solidFill>
                <a:srgbClr val="086339"/>
              </a:solidFill>
            </p:spPr>
            <p:txBody>
              <a:bodyPr wrap="square" lIns="0" tIns="0" rIns="0" bIns="0" rtlCol="0"/>
              <a:lstStyle/>
              <a:p>
                <a:endParaRPr/>
              </a:p>
            </p:txBody>
          </p:sp>
          <p:pic>
            <p:nvPicPr>
              <p:cNvPr id="84" name="object 14"/>
              <p:cNvPicPr/>
              <p:nvPr/>
            </p:nvPicPr>
            <p:blipFill>
              <a:blip r:embed="rId10" cstate="print"/>
              <a:stretch>
                <a:fillRect/>
              </a:stretch>
            </p:blipFill>
            <p:spPr>
              <a:xfrm>
                <a:off x="5514731" y="4166876"/>
                <a:ext cx="253894" cy="190855"/>
              </a:xfrm>
              <a:prstGeom prst="rect">
                <a:avLst/>
              </a:prstGeom>
            </p:spPr>
          </p:pic>
          <p:pic>
            <p:nvPicPr>
              <p:cNvPr id="85" name="object 15"/>
              <p:cNvPicPr/>
              <p:nvPr/>
            </p:nvPicPr>
            <p:blipFill>
              <a:blip r:embed="rId11" cstate="print"/>
              <a:stretch>
                <a:fillRect/>
              </a:stretch>
            </p:blipFill>
            <p:spPr>
              <a:xfrm>
                <a:off x="5797640" y="4198951"/>
                <a:ext cx="109715" cy="116687"/>
              </a:xfrm>
              <a:prstGeom prst="rect">
                <a:avLst/>
              </a:prstGeom>
            </p:spPr>
          </p:pic>
          <p:pic>
            <p:nvPicPr>
              <p:cNvPr id="86" name="object 16"/>
              <p:cNvPicPr/>
              <p:nvPr/>
            </p:nvPicPr>
            <p:blipFill>
              <a:blip r:embed="rId12" cstate="print"/>
              <a:stretch>
                <a:fillRect/>
              </a:stretch>
            </p:blipFill>
            <p:spPr>
              <a:xfrm>
                <a:off x="5935498" y="4198947"/>
                <a:ext cx="121272" cy="160324"/>
              </a:xfrm>
              <a:prstGeom prst="rect">
                <a:avLst/>
              </a:prstGeom>
            </p:spPr>
          </p:pic>
        </p:grpSp>
        <p:grpSp>
          <p:nvGrpSpPr>
            <p:cNvPr id="72" name="object 17"/>
            <p:cNvGrpSpPr/>
            <p:nvPr/>
          </p:nvGrpSpPr>
          <p:grpSpPr>
            <a:xfrm>
              <a:off x="6155372" y="4153789"/>
              <a:ext cx="153035" cy="163195"/>
              <a:chOff x="6155372" y="4153789"/>
              <a:chExt cx="153035" cy="163195"/>
            </a:xfrm>
          </p:grpSpPr>
          <p:sp>
            <p:nvSpPr>
              <p:cNvPr id="81" name="object 18"/>
              <p:cNvSpPr/>
              <p:nvPr/>
            </p:nvSpPr>
            <p:spPr>
              <a:xfrm>
                <a:off x="6155372" y="4153789"/>
                <a:ext cx="20955" cy="161925"/>
              </a:xfrm>
              <a:custGeom>
                <a:avLst/>
                <a:gdLst/>
                <a:ahLst/>
                <a:cxnLst/>
                <a:rect l="l" t="t" r="r" b="b"/>
                <a:pathLst>
                  <a:path w="20954" h="161925">
                    <a:moveTo>
                      <a:pt x="20942" y="0"/>
                    </a:moveTo>
                    <a:lnTo>
                      <a:pt x="0" y="0"/>
                    </a:lnTo>
                    <a:lnTo>
                      <a:pt x="0" y="161848"/>
                    </a:lnTo>
                    <a:lnTo>
                      <a:pt x="20942" y="161848"/>
                    </a:lnTo>
                    <a:lnTo>
                      <a:pt x="20942" y="0"/>
                    </a:lnTo>
                    <a:close/>
                  </a:path>
                </a:pathLst>
              </a:custGeom>
              <a:solidFill>
                <a:srgbClr val="086339"/>
              </a:solidFill>
            </p:spPr>
            <p:txBody>
              <a:bodyPr wrap="square" lIns="0" tIns="0" rIns="0" bIns="0" rtlCol="0"/>
              <a:lstStyle/>
              <a:p>
                <a:endParaRPr/>
              </a:p>
            </p:txBody>
          </p:sp>
          <p:pic>
            <p:nvPicPr>
              <p:cNvPr id="82" name="object 19"/>
              <p:cNvPicPr/>
              <p:nvPr/>
            </p:nvPicPr>
            <p:blipFill>
              <a:blip r:embed="rId13" cstate="print"/>
              <a:stretch>
                <a:fillRect/>
              </a:stretch>
            </p:blipFill>
            <p:spPr>
              <a:xfrm>
                <a:off x="6207275" y="4154885"/>
                <a:ext cx="100558" cy="162064"/>
              </a:xfrm>
              <a:prstGeom prst="rect">
                <a:avLst/>
              </a:prstGeom>
            </p:spPr>
          </p:pic>
        </p:grpSp>
        <p:grpSp>
          <p:nvGrpSpPr>
            <p:cNvPr id="73" name="object 20"/>
            <p:cNvGrpSpPr/>
            <p:nvPr/>
          </p:nvGrpSpPr>
          <p:grpSpPr>
            <a:xfrm>
              <a:off x="6394651" y="4153790"/>
              <a:ext cx="548640" cy="163195"/>
              <a:chOff x="6394651" y="4153790"/>
              <a:chExt cx="548640" cy="163195"/>
            </a:xfrm>
          </p:grpSpPr>
          <p:pic>
            <p:nvPicPr>
              <p:cNvPr id="77" name="object 21"/>
              <p:cNvPicPr/>
              <p:nvPr/>
            </p:nvPicPr>
            <p:blipFill>
              <a:blip r:embed="rId14" cstate="print"/>
              <a:stretch>
                <a:fillRect/>
              </a:stretch>
            </p:blipFill>
            <p:spPr>
              <a:xfrm>
                <a:off x="6394651" y="4153790"/>
                <a:ext cx="119748" cy="163169"/>
              </a:xfrm>
              <a:prstGeom prst="rect">
                <a:avLst/>
              </a:prstGeom>
            </p:spPr>
          </p:pic>
          <p:pic>
            <p:nvPicPr>
              <p:cNvPr id="78" name="object 22"/>
              <p:cNvPicPr/>
              <p:nvPr/>
            </p:nvPicPr>
            <p:blipFill>
              <a:blip r:embed="rId15" cstate="print"/>
              <a:stretch>
                <a:fillRect/>
              </a:stretch>
            </p:blipFill>
            <p:spPr>
              <a:xfrm>
                <a:off x="6545155" y="4198951"/>
                <a:ext cx="100558" cy="118008"/>
              </a:xfrm>
              <a:prstGeom prst="rect">
                <a:avLst/>
              </a:prstGeom>
            </p:spPr>
          </p:pic>
          <p:pic>
            <p:nvPicPr>
              <p:cNvPr id="79" name="object 23"/>
              <p:cNvPicPr/>
              <p:nvPr/>
            </p:nvPicPr>
            <p:blipFill>
              <a:blip r:embed="rId11" cstate="print"/>
              <a:stretch>
                <a:fillRect/>
              </a:stretch>
            </p:blipFill>
            <p:spPr>
              <a:xfrm>
                <a:off x="6684538" y="4198951"/>
                <a:ext cx="109715" cy="116687"/>
              </a:xfrm>
              <a:prstGeom prst="rect">
                <a:avLst/>
              </a:prstGeom>
            </p:spPr>
          </p:pic>
          <p:pic>
            <p:nvPicPr>
              <p:cNvPr id="80" name="object 24"/>
              <p:cNvPicPr/>
              <p:nvPr/>
            </p:nvPicPr>
            <p:blipFill>
              <a:blip r:embed="rId16" cstate="print"/>
              <a:stretch>
                <a:fillRect/>
              </a:stretch>
            </p:blipFill>
            <p:spPr>
              <a:xfrm>
                <a:off x="6833083" y="4153790"/>
                <a:ext cx="109715" cy="161848"/>
              </a:xfrm>
              <a:prstGeom prst="rect">
                <a:avLst/>
              </a:prstGeom>
            </p:spPr>
          </p:pic>
        </p:grpSp>
        <p:grpSp>
          <p:nvGrpSpPr>
            <p:cNvPr id="74" name="object 25"/>
            <p:cNvGrpSpPr/>
            <p:nvPr/>
          </p:nvGrpSpPr>
          <p:grpSpPr>
            <a:xfrm>
              <a:off x="7029618" y="4153790"/>
              <a:ext cx="286385" cy="204470"/>
              <a:chOff x="7029618" y="4153790"/>
              <a:chExt cx="286385" cy="204470"/>
            </a:xfrm>
          </p:grpSpPr>
          <p:pic>
            <p:nvPicPr>
              <p:cNvPr id="75" name="object 26"/>
              <p:cNvPicPr/>
              <p:nvPr/>
            </p:nvPicPr>
            <p:blipFill>
              <a:blip r:embed="rId14" cstate="print"/>
              <a:stretch>
                <a:fillRect/>
              </a:stretch>
            </p:blipFill>
            <p:spPr>
              <a:xfrm>
                <a:off x="7029618" y="4153790"/>
                <a:ext cx="119748" cy="163169"/>
              </a:xfrm>
              <a:prstGeom prst="rect">
                <a:avLst/>
              </a:prstGeom>
            </p:spPr>
          </p:pic>
          <p:pic>
            <p:nvPicPr>
              <p:cNvPr id="76" name="object 27"/>
              <p:cNvPicPr/>
              <p:nvPr/>
            </p:nvPicPr>
            <p:blipFill>
              <a:blip r:embed="rId17" cstate="print"/>
              <a:stretch>
                <a:fillRect/>
              </a:stretch>
            </p:blipFill>
            <p:spPr>
              <a:xfrm>
                <a:off x="7187977" y="4167092"/>
                <a:ext cx="127609" cy="190639"/>
              </a:xfrm>
              <a:prstGeom prst="rect">
                <a:avLst/>
              </a:prstGeom>
            </p:spPr>
          </p:pic>
        </p:grpSp>
      </p:grpSp>
    </p:spTree>
    <p:extLst>
      <p:ext uri="{BB962C8B-B14F-4D97-AF65-F5344CB8AC3E}">
        <p14:creationId xmlns:p14="http://schemas.microsoft.com/office/powerpoint/2010/main" val="2680878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iendship Tower – Coteccons">
            <a:extLst>
              <a:ext uri="{FF2B5EF4-FFF2-40B4-BE49-F238E27FC236}">
                <a16:creationId xmlns:a16="http://schemas.microsoft.com/office/drawing/2014/main" xmlns="" id="{B687E52D-B14B-A3DF-3B45-AFD6183522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067" r="29288"/>
          <a:stretch/>
        </p:blipFill>
        <p:spPr bwMode="auto">
          <a:xfrm>
            <a:off x="7561131" y="0"/>
            <a:ext cx="463086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B7CF652C-9D15-7DB9-9FC5-3B437166C321}"/>
              </a:ext>
            </a:extLst>
          </p:cNvPr>
          <p:cNvSpPr>
            <a:spLocks noGrp="1"/>
          </p:cNvSpPr>
          <p:nvPr>
            <p:ph type="title"/>
          </p:nvPr>
        </p:nvSpPr>
        <p:spPr/>
        <p:txBody>
          <a:bodyPr/>
          <a:lstStyle/>
          <a:p>
            <a:r>
              <a:rPr lang="en-US" dirty="0"/>
              <a:t>HỆ THỐNG TRỤ SỞ </a:t>
            </a:r>
            <a:br>
              <a:rPr lang="en-US" dirty="0"/>
            </a:br>
            <a:r>
              <a:rPr lang="en-US" dirty="0"/>
              <a:t>&amp; VĂN PHÒNG CÔNG TY FUTA Land</a:t>
            </a:r>
          </a:p>
        </p:txBody>
      </p:sp>
      <p:sp>
        <p:nvSpPr>
          <p:cNvPr id="5" name="Title 1">
            <a:extLst>
              <a:ext uri="{FF2B5EF4-FFF2-40B4-BE49-F238E27FC236}">
                <a16:creationId xmlns:a16="http://schemas.microsoft.com/office/drawing/2014/main" xmlns="" id="{558E9DFF-330A-31D8-BC81-107133D91A1E}"/>
              </a:ext>
            </a:extLst>
          </p:cNvPr>
          <p:cNvSpPr txBox="1">
            <a:spLocks/>
          </p:cNvSpPr>
          <p:nvPr/>
        </p:nvSpPr>
        <p:spPr>
          <a:xfrm>
            <a:off x="4336257" y="2783277"/>
            <a:ext cx="4630869" cy="12261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1200" dirty="0" err="1">
                <a:solidFill>
                  <a:schemeClr val="tx1">
                    <a:lumMod val="85000"/>
                    <a:lumOff val="15000"/>
                  </a:schemeClr>
                </a:solidFill>
                <a:latin typeface="Helvetica" panose="020B0604020202020204" pitchFamily="34" charset="0"/>
                <a:cs typeface="Helvetica" panose="020B0604020202020204" pitchFamily="34" charset="0"/>
              </a:rPr>
              <a:t>Tòa</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nhà</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Đà</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Nẵng</a:t>
            </a:r>
            <a:r>
              <a:rPr lang="en-US" sz="1200" dirty="0">
                <a:solidFill>
                  <a:schemeClr val="tx1">
                    <a:lumMod val="85000"/>
                    <a:lumOff val="15000"/>
                  </a:schemeClr>
                </a:solidFill>
                <a:latin typeface="Helvetica" panose="020B0604020202020204" pitchFamily="34" charset="0"/>
                <a:cs typeface="Helvetica" panose="020B0604020202020204" pitchFamily="34" charset="0"/>
              </a:rPr>
              <a:t> Plaza</a:t>
            </a:r>
          </a:p>
          <a:p>
            <a:pPr algn="just"/>
            <a:r>
              <a:rPr lang="en-US" sz="1200" dirty="0">
                <a:solidFill>
                  <a:schemeClr val="tx1">
                    <a:lumMod val="85000"/>
                    <a:lumOff val="15000"/>
                  </a:schemeClr>
                </a:solidFill>
                <a:latin typeface="Helvetica" panose="020B0604020202020204" pitchFamily="34" charset="0"/>
                <a:cs typeface="Helvetica" panose="020B0604020202020204" pitchFamily="34" charset="0"/>
              </a:rPr>
              <a:t>16 Trần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Phú</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p>
          <a:p>
            <a:pPr algn="just"/>
            <a:r>
              <a:rPr lang="en-US" sz="1200" dirty="0">
                <a:solidFill>
                  <a:schemeClr val="tx1">
                    <a:lumMod val="85000"/>
                    <a:lumOff val="15000"/>
                  </a:schemeClr>
                </a:solidFill>
                <a:latin typeface="Helvetica" panose="020B0604020202020204" pitchFamily="34" charset="0"/>
                <a:cs typeface="Helvetica" panose="020B0604020202020204" pitchFamily="34" charset="0"/>
              </a:rPr>
              <a:t>Thach Thang,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Quận</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Hải</a:t>
            </a:r>
            <a:r>
              <a:rPr lang="en-US" sz="1200" dirty="0">
                <a:solidFill>
                  <a:schemeClr val="tx1">
                    <a:lumMod val="85000"/>
                    <a:lumOff val="15000"/>
                  </a:schemeClr>
                </a:solidFill>
                <a:latin typeface="Helvetica" panose="020B0604020202020204" pitchFamily="34" charset="0"/>
                <a:cs typeface="Helvetica" panose="020B0604020202020204" pitchFamily="34" charset="0"/>
              </a:rPr>
              <a:t> Châu</a:t>
            </a:r>
          </a:p>
        </p:txBody>
      </p:sp>
      <p:sp>
        <p:nvSpPr>
          <p:cNvPr id="7" name="Title 1">
            <a:extLst>
              <a:ext uri="{FF2B5EF4-FFF2-40B4-BE49-F238E27FC236}">
                <a16:creationId xmlns:a16="http://schemas.microsoft.com/office/drawing/2014/main" xmlns="" id="{F2DA64F4-371D-E7DB-7B17-D6B67C929439}"/>
              </a:ext>
            </a:extLst>
          </p:cNvPr>
          <p:cNvSpPr txBox="1">
            <a:spLocks/>
          </p:cNvSpPr>
          <p:nvPr/>
        </p:nvSpPr>
        <p:spPr>
          <a:xfrm>
            <a:off x="4336256" y="2445088"/>
            <a:ext cx="4630869" cy="65485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50000"/>
              </a:lnSpc>
            </a:pPr>
            <a:r>
              <a:rPr lang="en-US" sz="1200" b="1" dirty="0">
                <a:solidFill>
                  <a:srgbClr val="00643B"/>
                </a:solidFill>
                <a:latin typeface="Helvetica" panose="020B0604020202020204" pitchFamily="34" charset="0"/>
                <a:cs typeface="Helvetica" panose="020B0604020202020204" pitchFamily="34" charset="0"/>
              </a:rPr>
              <a:t>VĂN PHÒNG KINH DOANH</a:t>
            </a:r>
          </a:p>
        </p:txBody>
      </p:sp>
      <p:sp>
        <p:nvSpPr>
          <p:cNvPr id="13" name="Title 1">
            <a:extLst>
              <a:ext uri="{FF2B5EF4-FFF2-40B4-BE49-F238E27FC236}">
                <a16:creationId xmlns:a16="http://schemas.microsoft.com/office/drawing/2014/main" xmlns="" id="{EAB03D6F-9658-F66F-4144-919DB3A6071C}"/>
              </a:ext>
            </a:extLst>
          </p:cNvPr>
          <p:cNvSpPr txBox="1">
            <a:spLocks/>
          </p:cNvSpPr>
          <p:nvPr/>
        </p:nvSpPr>
        <p:spPr>
          <a:xfrm>
            <a:off x="956166" y="2772513"/>
            <a:ext cx="4630869" cy="12261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1200" dirty="0">
                <a:solidFill>
                  <a:schemeClr val="tx1">
                    <a:lumMod val="85000"/>
                    <a:lumOff val="15000"/>
                  </a:schemeClr>
                </a:solidFill>
                <a:latin typeface="Helvetica" panose="020B0604020202020204" pitchFamily="34" charset="0"/>
                <a:cs typeface="Helvetica" panose="020B0604020202020204" pitchFamily="34" charset="0"/>
              </a:rPr>
              <a:t>68 – 82 Trần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Hưng</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Đạo</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p>
          <a:p>
            <a:pPr algn="just"/>
            <a:r>
              <a:rPr lang="en-US" sz="1200" dirty="0" err="1">
                <a:solidFill>
                  <a:schemeClr val="tx1">
                    <a:lumMod val="85000"/>
                    <a:lumOff val="15000"/>
                  </a:schemeClr>
                </a:solidFill>
                <a:latin typeface="Helvetica" panose="020B0604020202020204" pitchFamily="34" charset="0"/>
                <a:cs typeface="Helvetica" panose="020B0604020202020204" pitchFamily="34" charset="0"/>
              </a:rPr>
              <a:t>Phường</a:t>
            </a:r>
            <a:r>
              <a:rPr lang="en-US" sz="1200" dirty="0">
                <a:solidFill>
                  <a:schemeClr val="tx1">
                    <a:lumMod val="85000"/>
                    <a:lumOff val="15000"/>
                  </a:schemeClr>
                </a:solidFill>
                <a:latin typeface="Helvetica" panose="020B0604020202020204" pitchFamily="34" charset="0"/>
                <a:cs typeface="Helvetica" panose="020B0604020202020204" pitchFamily="34" charset="0"/>
              </a:rPr>
              <a:t> Phạm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Ngũ</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Lão</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Quận</a:t>
            </a:r>
            <a:r>
              <a:rPr lang="en-US" sz="1200" dirty="0">
                <a:solidFill>
                  <a:schemeClr val="tx1">
                    <a:lumMod val="85000"/>
                    <a:lumOff val="15000"/>
                  </a:schemeClr>
                </a:solidFill>
                <a:latin typeface="Helvetica" panose="020B0604020202020204" pitchFamily="34" charset="0"/>
                <a:cs typeface="Helvetica" panose="020B0604020202020204" pitchFamily="34" charset="0"/>
              </a:rPr>
              <a:t> 1</a:t>
            </a:r>
          </a:p>
        </p:txBody>
      </p:sp>
      <p:sp>
        <p:nvSpPr>
          <p:cNvPr id="15" name="Title 1">
            <a:extLst>
              <a:ext uri="{FF2B5EF4-FFF2-40B4-BE49-F238E27FC236}">
                <a16:creationId xmlns:a16="http://schemas.microsoft.com/office/drawing/2014/main" xmlns="" id="{C5BE9816-F458-7087-290B-5ABE53818696}"/>
              </a:ext>
            </a:extLst>
          </p:cNvPr>
          <p:cNvSpPr txBox="1">
            <a:spLocks/>
          </p:cNvSpPr>
          <p:nvPr/>
        </p:nvSpPr>
        <p:spPr>
          <a:xfrm>
            <a:off x="956167" y="2406043"/>
            <a:ext cx="3466126" cy="65485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50000"/>
              </a:lnSpc>
            </a:pPr>
            <a:r>
              <a:rPr lang="en-US" sz="1200" b="1" dirty="0">
                <a:solidFill>
                  <a:srgbClr val="00643B"/>
                </a:solidFill>
                <a:latin typeface="Helvetica" panose="020B0604020202020204" pitchFamily="34" charset="0"/>
                <a:cs typeface="Helvetica" panose="020B0604020202020204" pitchFamily="34" charset="0"/>
              </a:rPr>
              <a:t>TRỤ SỞ VĂN PHÒNG</a:t>
            </a:r>
          </a:p>
        </p:txBody>
      </p:sp>
      <p:sp>
        <p:nvSpPr>
          <p:cNvPr id="17" name="Title 1">
            <a:extLst>
              <a:ext uri="{FF2B5EF4-FFF2-40B4-BE49-F238E27FC236}">
                <a16:creationId xmlns:a16="http://schemas.microsoft.com/office/drawing/2014/main" xmlns="" id="{01E5BC73-59DA-EFD8-2A81-30A71B37D551}"/>
              </a:ext>
            </a:extLst>
          </p:cNvPr>
          <p:cNvSpPr txBox="1">
            <a:spLocks/>
          </p:cNvSpPr>
          <p:nvPr/>
        </p:nvSpPr>
        <p:spPr>
          <a:xfrm>
            <a:off x="4336255" y="3836917"/>
            <a:ext cx="4630869" cy="12261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1200" dirty="0" err="1">
                <a:solidFill>
                  <a:schemeClr val="tx1">
                    <a:lumMod val="85000"/>
                    <a:lumOff val="15000"/>
                  </a:schemeClr>
                </a:solidFill>
                <a:latin typeface="Helvetica" panose="020B0604020202020204" pitchFamily="34" charset="0"/>
                <a:cs typeface="Helvetica" panose="020B0604020202020204" pitchFamily="34" charset="0"/>
              </a:rPr>
              <a:t>Khu</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đô</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thị</a:t>
            </a:r>
            <a:r>
              <a:rPr lang="en-US" sz="1200" dirty="0">
                <a:solidFill>
                  <a:schemeClr val="tx1">
                    <a:lumMod val="85000"/>
                    <a:lumOff val="15000"/>
                  </a:schemeClr>
                </a:solidFill>
                <a:latin typeface="Helvetica" panose="020B0604020202020204" pitchFamily="34" charset="0"/>
                <a:cs typeface="Helvetica" panose="020B0604020202020204" pitchFamily="34" charset="0"/>
              </a:rPr>
              <a:t> Phương Trang</a:t>
            </a:r>
          </a:p>
          <a:p>
            <a:pPr algn="just"/>
            <a:r>
              <a:rPr lang="en-US" sz="1200" dirty="0">
                <a:solidFill>
                  <a:schemeClr val="tx1">
                    <a:lumMod val="85000"/>
                    <a:lumOff val="15000"/>
                  </a:schemeClr>
                </a:solidFill>
                <a:latin typeface="Helvetica" panose="020B0604020202020204" pitchFamily="34" charset="0"/>
                <a:cs typeface="Helvetica" panose="020B0604020202020204" pitchFamily="34" charset="0"/>
              </a:rPr>
              <a:t>Nguyễn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Sinh</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Sắc</a:t>
            </a:r>
            <a:r>
              <a:rPr lang="en-US" sz="1200" dirty="0">
                <a:solidFill>
                  <a:schemeClr val="tx1">
                    <a:lumMod val="85000"/>
                    <a:lumOff val="15000"/>
                  </a:schemeClr>
                </a:solidFill>
                <a:latin typeface="Helvetica" panose="020B0604020202020204" pitchFamily="34" charset="0"/>
                <a:cs typeface="Helvetica" panose="020B0604020202020204" pitchFamily="34" charset="0"/>
              </a:rPr>
              <a:t> &amp;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Hoàng</a:t>
            </a:r>
            <a:r>
              <a:rPr lang="en-US" sz="1200" dirty="0">
                <a:solidFill>
                  <a:schemeClr val="tx1">
                    <a:lumMod val="85000"/>
                    <a:lumOff val="15000"/>
                  </a:schemeClr>
                </a:solidFill>
                <a:latin typeface="Helvetica" panose="020B0604020202020204" pitchFamily="34" charset="0"/>
                <a:cs typeface="Helvetica" panose="020B0604020202020204" pitchFamily="34" charset="0"/>
              </a:rPr>
              <a:t> Thị Loan, </a:t>
            </a:r>
          </a:p>
          <a:p>
            <a:pPr algn="just"/>
            <a:r>
              <a:rPr lang="en-US" sz="1200" dirty="0" err="1">
                <a:solidFill>
                  <a:schemeClr val="tx1">
                    <a:lumMod val="85000"/>
                    <a:lumOff val="15000"/>
                  </a:schemeClr>
                </a:solidFill>
                <a:latin typeface="Helvetica" panose="020B0604020202020204" pitchFamily="34" charset="0"/>
                <a:cs typeface="Helvetica" panose="020B0604020202020204" pitchFamily="34" charset="0"/>
              </a:rPr>
              <a:t>Phường</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Hòa</a:t>
            </a:r>
            <a:r>
              <a:rPr lang="en-US" sz="1200" dirty="0">
                <a:solidFill>
                  <a:schemeClr val="tx1">
                    <a:lumMod val="85000"/>
                    <a:lumOff val="15000"/>
                  </a:schemeClr>
                </a:solidFill>
                <a:latin typeface="Helvetica" panose="020B0604020202020204" pitchFamily="34" charset="0"/>
                <a:cs typeface="Helvetica" panose="020B0604020202020204" pitchFamily="34" charset="0"/>
              </a:rPr>
              <a:t> Minh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Quận</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Liên</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Chiểu</a:t>
            </a:r>
            <a:endParaRPr lang="en-US" sz="1200" dirty="0">
              <a:solidFill>
                <a:schemeClr val="tx1">
                  <a:lumMod val="85000"/>
                  <a:lumOff val="15000"/>
                </a:schemeClr>
              </a:solidFill>
              <a:latin typeface="Helvetica" panose="020B0604020202020204" pitchFamily="34" charset="0"/>
              <a:cs typeface="Helvetica" panose="020B0604020202020204" pitchFamily="34" charset="0"/>
            </a:endParaRPr>
          </a:p>
        </p:txBody>
      </p:sp>
      <p:sp>
        <p:nvSpPr>
          <p:cNvPr id="19" name="Title 1">
            <a:extLst>
              <a:ext uri="{FF2B5EF4-FFF2-40B4-BE49-F238E27FC236}">
                <a16:creationId xmlns:a16="http://schemas.microsoft.com/office/drawing/2014/main" xmlns="" id="{6AD935D6-2B15-E3BE-26DE-7255EFD50A52}"/>
              </a:ext>
            </a:extLst>
          </p:cNvPr>
          <p:cNvSpPr txBox="1">
            <a:spLocks/>
          </p:cNvSpPr>
          <p:nvPr/>
        </p:nvSpPr>
        <p:spPr>
          <a:xfrm>
            <a:off x="4336255" y="3467733"/>
            <a:ext cx="4630869" cy="65485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50000"/>
              </a:lnSpc>
            </a:pPr>
            <a:r>
              <a:rPr lang="en-US" sz="1200" b="1" dirty="0">
                <a:solidFill>
                  <a:srgbClr val="00643B"/>
                </a:solidFill>
                <a:latin typeface="Helvetica" panose="020B0604020202020204" pitchFamily="34" charset="0"/>
                <a:cs typeface="Helvetica" panose="020B0604020202020204" pitchFamily="34" charset="0"/>
              </a:rPr>
              <a:t>VĂN PHÒNG KINH DOANH</a:t>
            </a:r>
          </a:p>
        </p:txBody>
      </p:sp>
      <p:sp>
        <p:nvSpPr>
          <p:cNvPr id="21" name="TextBox 20">
            <a:extLst>
              <a:ext uri="{FF2B5EF4-FFF2-40B4-BE49-F238E27FC236}">
                <a16:creationId xmlns:a16="http://schemas.microsoft.com/office/drawing/2014/main" xmlns="" id="{33D82394-7BEC-696A-F568-281D23D35DC3}"/>
              </a:ext>
            </a:extLst>
          </p:cNvPr>
          <p:cNvSpPr txBox="1"/>
          <p:nvPr/>
        </p:nvSpPr>
        <p:spPr>
          <a:xfrm>
            <a:off x="4336256" y="1843623"/>
            <a:ext cx="2155063" cy="416461"/>
          </a:xfrm>
          <a:prstGeom prst="rect">
            <a:avLst/>
          </a:prstGeom>
          <a:solidFill>
            <a:srgbClr val="00643B"/>
          </a:solidFill>
        </p:spPr>
        <p:txBody>
          <a:bodyPr wrap="square" anchor="t">
            <a:spAutoFit/>
          </a:bodyPr>
          <a:lstStyle/>
          <a:p>
            <a:pPr>
              <a:lnSpc>
                <a:spcPct val="150000"/>
              </a:lnSpc>
            </a:pPr>
            <a:r>
              <a:rPr lang="en-US" sz="1600" dirty="0">
                <a:solidFill>
                  <a:schemeClr val="bg1"/>
                </a:solidFill>
                <a:latin typeface="Helvetica" panose="020B0604020202020204" pitchFamily="34" charset="0"/>
                <a:cs typeface="Helvetica" panose="020B0604020202020204" pitchFamily="34" charset="0"/>
              </a:rPr>
              <a:t>Tp. ĐÀ NẴNG</a:t>
            </a:r>
          </a:p>
        </p:txBody>
      </p:sp>
      <p:sp>
        <p:nvSpPr>
          <p:cNvPr id="23" name="TextBox 22">
            <a:extLst>
              <a:ext uri="{FF2B5EF4-FFF2-40B4-BE49-F238E27FC236}">
                <a16:creationId xmlns:a16="http://schemas.microsoft.com/office/drawing/2014/main" xmlns="" id="{BD0543B6-5449-F38F-F0D3-B7FBBE2DE9B7}"/>
              </a:ext>
            </a:extLst>
          </p:cNvPr>
          <p:cNvSpPr txBox="1"/>
          <p:nvPr/>
        </p:nvSpPr>
        <p:spPr>
          <a:xfrm>
            <a:off x="1050436" y="1843623"/>
            <a:ext cx="2155063" cy="416461"/>
          </a:xfrm>
          <a:prstGeom prst="rect">
            <a:avLst/>
          </a:prstGeom>
          <a:solidFill>
            <a:srgbClr val="00643B"/>
          </a:solidFill>
        </p:spPr>
        <p:txBody>
          <a:bodyPr wrap="square" anchor="ctr">
            <a:spAutoFit/>
          </a:bodyPr>
          <a:lstStyle/>
          <a:p>
            <a:pPr>
              <a:lnSpc>
                <a:spcPct val="150000"/>
              </a:lnSpc>
            </a:pPr>
            <a:r>
              <a:rPr lang="en-US" sz="1600" dirty="0">
                <a:solidFill>
                  <a:schemeClr val="bg1"/>
                </a:solidFill>
                <a:latin typeface="Helvetica" panose="020B0604020202020204" pitchFamily="34" charset="0"/>
                <a:cs typeface="Helvetica" panose="020B0604020202020204" pitchFamily="34" charset="0"/>
              </a:rPr>
              <a:t>Tp. HỒ CHÍ MINH</a:t>
            </a:r>
          </a:p>
        </p:txBody>
      </p:sp>
      <p:sp>
        <p:nvSpPr>
          <p:cNvPr id="25" name="Title 1">
            <a:extLst>
              <a:ext uri="{FF2B5EF4-FFF2-40B4-BE49-F238E27FC236}">
                <a16:creationId xmlns:a16="http://schemas.microsoft.com/office/drawing/2014/main" xmlns="" id="{7C75C23A-2960-A45D-16ED-FD07D0B3EE1C}"/>
              </a:ext>
            </a:extLst>
          </p:cNvPr>
          <p:cNvSpPr txBox="1">
            <a:spLocks/>
          </p:cNvSpPr>
          <p:nvPr/>
        </p:nvSpPr>
        <p:spPr>
          <a:xfrm>
            <a:off x="4336256" y="4938333"/>
            <a:ext cx="4630869" cy="12261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1200" dirty="0">
                <a:solidFill>
                  <a:schemeClr val="tx1">
                    <a:lumMod val="85000"/>
                    <a:lumOff val="15000"/>
                  </a:schemeClr>
                </a:solidFill>
                <a:latin typeface="Helvetica" panose="020B0604020202020204" pitchFamily="34" charset="0"/>
                <a:cs typeface="Helvetica" panose="020B0604020202020204" pitchFamily="34" charset="0"/>
              </a:rPr>
              <a:t>Danang Times Square</a:t>
            </a:r>
          </a:p>
          <a:p>
            <a:pPr algn="just"/>
            <a:r>
              <a:rPr lang="en-US" sz="1200" dirty="0" err="1">
                <a:solidFill>
                  <a:schemeClr val="tx1">
                    <a:lumMod val="85000"/>
                    <a:lumOff val="15000"/>
                  </a:schemeClr>
                </a:solidFill>
                <a:latin typeface="Helvetica" panose="020B0604020202020204" pitchFamily="34" charset="0"/>
                <a:cs typeface="Helvetica" panose="020B0604020202020204" pitchFamily="34" charset="0"/>
              </a:rPr>
              <a:t>Đường</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Võ</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Nguyên</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Giáp</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p>
          <a:p>
            <a:pPr algn="just"/>
            <a:r>
              <a:rPr lang="en-US" sz="1200" dirty="0" err="1">
                <a:solidFill>
                  <a:schemeClr val="tx1">
                    <a:lumMod val="85000"/>
                    <a:lumOff val="15000"/>
                  </a:schemeClr>
                </a:solidFill>
                <a:latin typeface="Helvetica" panose="020B0604020202020204" pitchFamily="34" charset="0"/>
                <a:cs typeface="Helvetica" panose="020B0604020202020204" pitchFamily="34" charset="0"/>
              </a:rPr>
              <a:t>Phường</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Phước</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Mỹ</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Quận</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Sơn</a:t>
            </a:r>
            <a:r>
              <a:rPr lang="en-US" sz="1200" dirty="0">
                <a:solidFill>
                  <a:schemeClr val="tx1">
                    <a:lumMod val="85000"/>
                    <a:lumOff val="15000"/>
                  </a:schemeClr>
                </a:solidFill>
                <a:latin typeface="Helvetica" panose="020B0604020202020204" pitchFamily="34" charset="0"/>
                <a:cs typeface="Helvetica" panose="020B0604020202020204" pitchFamily="34" charset="0"/>
              </a:rPr>
              <a:t> </a:t>
            </a:r>
            <a:r>
              <a:rPr lang="en-US" sz="1200" dirty="0" err="1">
                <a:solidFill>
                  <a:schemeClr val="tx1">
                    <a:lumMod val="85000"/>
                    <a:lumOff val="15000"/>
                  </a:schemeClr>
                </a:solidFill>
                <a:latin typeface="Helvetica" panose="020B0604020202020204" pitchFamily="34" charset="0"/>
                <a:cs typeface="Helvetica" panose="020B0604020202020204" pitchFamily="34" charset="0"/>
              </a:rPr>
              <a:t>Trà</a:t>
            </a:r>
            <a:endParaRPr lang="en-US" sz="1200" dirty="0">
              <a:solidFill>
                <a:schemeClr val="tx1">
                  <a:lumMod val="85000"/>
                  <a:lumOff val="15000"/>
                </a:schemeClr>
              </a:solidFill>
              <a:latin typeface="Helvetica" panose="020B0604020202020204" pitchFamily="34" charset="0"/>
              <a:cs typeface="Helvetica" panose="020B0604020202020204" pitchFamily="34" charset="0"/>
            </a:endParaRPr>
          </a:p>
        </p:txBody>
      </p:sp>
      <p:sp>
        <p:nvSpPr>
          <p:cNvPr id="27" name="Title 1">
            <a:extLst>
              <a:ext uri="{FF2B5EF4-FFF2-40B4-BE49-F238E27FC236}">
                <a16:creationId xmlns:a16="http://schemas.microsoft.com/office/drawing/2014/main" xmlns="" id="{0CE3292A-2DE9-DA93-B593-CFBF1FB111D6}"/>
              </a:ext>
            </a:extLst>
          </p:cNvPr>
          <p:cNvSpPr txBox="1">
            <a:spLocks/>
          </p:cNvSpPr>
          <p:nvPr/>
        </p:nvSpPr>
        <p:spPr>
          <a:xfrm>
            <a:off x="4336256" y="4541870"/>
            <a:ext cx="4630869" cy="65485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50000"/>
              </a:lnSpc>
            </a:pPr>
            <a:r>
              <a:rPr lang="en-US" sz="1200" b="1" dirty="0">
                <a:solidFill>
                  <a:srgbClr val="00643B"/>
                </a:solidFill>
                <a:latin typeface="Helvetica" panose="020B0604020202020204" pitchFamily="34" charset="0"/>
                <a:cs typeface="Helvetica" panose="020B0604020202020204" pitchFamily="34" charset="0"/>
              </a:rPr>
              <a:t>VĂN PHÒNG KINH DOANH</a:t>
            </a:r>
          </a:p>
        </p:txBody>
      </p:sp>
      <p:pic>
        <p:nvPicPr>
          <p:cNvPr id="33" name="Graphic 32" descr="Marker">
            <a:extLst>
              <a:ext uri="{FF2B5EF4-FFF2-40B4-BE49-F238E27FC236}">
                <a16:creationId xmlns:a16="http://schemas.microsoft.com/office/drawing/2014/main" xmlns="" id="{C000F43F-CCD7-C993-5BF9-9FC930B78199}"/>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34993" y="1844132"/>
            <a:ext cx="415443" cy="415443"/>
          </a:xfrm>
          <a:prstGeom prst="rect">
            <a:avLst/>
          </a:prstGeom>
        </p:spPr>
      </p:pic>
      <p:pic>
        <p:nvPicPr>
          <p:cNvPr id="37" name="Graphic 36" descr="Marker">
            <a:extLst>
              <a:ext uri="{FF2B5EF4-FFF2-40B4-BE49-F238E27FC236}">
                <a16:creationId xmlns:a16="http://schemas.microsoft.com/office/drawing/2014/main" xmlns="" id="{37367552-6FA1-1B5B-C66E-C54A3C8C2437}"/>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859643" y="1844132"/>
            <a:ext cx="415443" cy="415443"/>
          </a:xfrm>
          <a:prstGeom prst="rect">
            <a:avLst/>
          </a:prstGeom>
        </p:spPr>
      </p:pic>
    </p:spTree>
    <p:extLst>
      <p:ext uri="{BB962C8B-B14F-4D97-AF65-F5344CB8AC3E}">
        <p14:creationId xmlns:p14="http://schemas.microsoft.com/office/powerpoint/2010/main" val="4126555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7733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409cfb3-6183-41c5-982f-024eb389ac37" xsi:nil="true"/>
    <lcf76f155ced4ddcb4097134ff3c332f xmlns="444d9192-be57-41bf-884b-27135b86423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815AF96D66D340A2D50D1154431459" ma:contentTypeVersion="16" ma:contentTypeDescription="Create a new document." ma:contentTypeScope="" ma:versionID="713e4fb21cdd6ec1e216ca1f5ff3c07d">
  <xsd:schema xmlns:xsd="http://www.w3.org/2001/XMLSchema" xmlns:xs="http://www.w3.org/2001/XMLSchema" xmlns:p="http://schemas.microsoft.com/office/2006/metadata/properties" xmlns:ns2="f409cfb3-6183-41c5-982f-024eb389ac37" xmlns:ns3="444d9192-be57-41bf-884b-27135b864237" targetNamespace="http://schemas.microsoft.com/office/2006/metadata/properties" ma:root="true" ma:fieldsID="b6ff2150a9b67ffbe1342955e958a012" ns2:_="" ns3:_="">
    <xsd:import namespace="f409cfb3-6183-41c5-982f-024eb389ac37"/>
    <xsd:import namespace="444d9192-be57-41bf-884b-27135b86423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LengthInSeconds"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09cfb3-6183-41c5-982f-024eb389ac3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5661dd1-e699-49d6-aeed-34961845794b}" ma:internalName="TaxCatchAll" ma:showField="CatchAllData" ma:web="f409cfb3-6183-41c5-982f-024eb389ac3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44d9192-be57-41bf-884b-27135b86423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bd7056f-915b-4c73-8df1-0d02dbdf8289"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DA663E-EB32-45C6-9442-F95F4BD95964}">
  <ds:schemaRefs>
    <ds:schemaRef ds:uri="http://schemas.microsoft.com/sharepoint/v3/contenttype/forms"/>
  </ds:schemaRefs>
</ds:datastoreItem>
</file>

<file path=customXml/itemProps2.xml><?xml version="1.0" encoding="utf-8"?>
<ds:datastoreItem xmlns:ds="http://schemas.openxmlformats.org/officeDocument/2006/customXml" ds:itemID="{856562CF-9805-4D46-BFC7-8FAD61A89881}">
  <ds:schemaRefs>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444d9192-be57-41bf-884b-27135b864237"/>
    <ds:schemaRef ds:uri="f409cfb3-6183-41c5-982f-024eb389ac37"/>
  </ds:schemaRefs>
</ds:datastoreItem>
</file>

<file path=customXml/itemProps3.xml><?xml version="1.0" encoding="utf-8"?>
<ds:datastoreItem xmlns:ds="http://schemas.openxmlformats.org/officeDocument/2006/customXml" ds:itemID="{F2855479-6E95-47B6-BAB9-13BF682BF1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09cfb3-6183-41c5-982f-024eb389ac37"/>
    <ds:schemaRef ds:uri="444d9192-be57-41bf-884b-27135b8642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5375</TotalTime>
  <Words>1852</Words>
  <Application>Microsoft Office PowerPoint</Application>
  <PresentationFormat>Custom</PresentationFormat>
  <Paragraphs>130</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GIỚI THIỆU  TẬP ĐOÀN PHƯƠNG TRANG &amp; NHÀ PHÁT TRIỂN DỰ ÁN FUTA LAND</vt:lpstr>
      <vt:lpstr>GIỚI THIỆU  TẬP ĐOÀN PHƯƠNG TRANG</vt:lpstr>
      <vt:lpstr>SƠ ĐỒ HỆ SINH THÁI TẬP ĐOÀN PHƯƠNG TRANG</vt:lpstr>
      <vt:lpstr>GIỚI THIỆU LĨNH VỰC VẬN TẢI CỦA FUTA GROUP</vt:lpstr>
      <vt:lpstr>GIỚI THIỆU LĨNH VỰC VẬN CHUYỂN CỦA FUTA GROUP </vt:lpstr>
      <vt:lpstr>GIỚI THIỆU LĨNH VỰC HỖ TRỢ VẬN TẢI CỦA FUTA GROUP </vt:lpstr>
      <vt:lpstr>GIỚI THIỆU LĨNH VỰC CÔNG NGHỆ CỦA FUTA GROUP </vt:lpstr>
      <vt:lpstr>GIỚI THIỆU LĨNH VỰC CÔNG NGHIỆP &amp; SẢN XUẤT XE</vt:lpstr>
      <vt:lpstr>GIỚI THIỆU LĨNH VỰC VUI CHƠI GIẢI TRÍ CỦA FUTA GROUP</vt:lpstr>
      <vt:lpstr>GIỚI THIỆU LĨNH VỰC HẠ TẦNG KỸ THUẬT CỦA FUTA GROUP</vt:lpstr>
      <vt:lpstr>TẬP ĐOÀN PHƯƠNG TRANG PHÁT TRIỂN BỀN VỮNG</vt:lpstr>
      <vt:lpstr>PowerPoint Presentation</vt:lpstr>
      <vt:lpstr>TIỀM LỰC PHÁT TRIỂN DỰ ÁN BẤT ĐỘNG SẢN</vt:lpstr>
      <vt:lpstr>HỆ THỐNG TRỤ SỞ  &amp; VĂN PHÒNG CÔNG TY FUTA Land</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Duy, Nguyen Phuong</dc:creator>
  <cp:lastModifiedBy>Thanh Tri</cp:lastModifiedBy>
  <cp:revision>121</cp:revision>
  <dcterms:created xsi:type="dcterms:W3CDTF">2022-07-13T02:48:43Z</dcterms:created>
  <dcterms:modified xsi:type="dcterms:W3CDTF">2025-10-14T16:32:57Z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08a6cc-2ac6-4d35-8b0b-aedcf0f27529_Enabled">
    <vt:lpwstr>true</vt:lpwstr>
  </property>
  <property fmtid="{D5CDD505-2E9C-101B-9397-08002B2CF9AE}" pid="3" name="MSIP_Label_f408a6cc-2ac6-4d35-8b0b-aedcf0f27529_SetDate">
    <vt:lpwstr>2022-07-13T02:48:44Z</vt:lpwstr>
  </property>
  <property fmtid="{D5CDD505-2E9C-101B-9397-08002B2CF9AE}" pid="4" name="MSIP_Label_f408a6cc-2ac6-4d35-8b0b-aedcf0f27529_Method">
    <vt:lpwstr>Standard</vt:lpwstr>
  </property>
  <property fmtid="{D5CDD505-2E9C-101B-9397-08002B2CF9AE}" pid="5" name="MSIP_Label_f408a6cc-2ac6-4d35-8b0b-aedcf0f27529_Name">
    <vt:lpwstr>Public</vt:lpwstr>
  </property>
  <property fmtid="{D5CDD505-2E9C-101B-9397-08002B2CF9AE}" pid="6" name="MSIP_Label_f408a6cc-2ac6-4d35-8b0b-aedcf0f27529_SiteId">
    <vt:lpwstr>90f4afe5-728b-4548-84d7-9bd0f3ada956</vt:lpwstr>
  </property>
  <property fmtid="{D5CDD505-2E9C-101B-9397-08002B2CF9AE}" pid="7" name="MSIP_Label_f408a6cc-2ac6-4d35-8b0b-aedcf0f27529_ActionId">
    <vt:lpwstr>b5571efb-86f1-4e73-a924-e5b6b983bfb8</vt:lpwstr>
  </property>
  <property fmtid="{D5CDD505-2E9C-101B-9397-08002B2CF9AE}" pid="8" name="MSIP_Label_f408a6cc-2ac6-4d35-8b0b-aedcf0f27529_ContentBits">
    <vt:lpwstr>0</vt:lpwstr>
  </property>
  <property fmtid="{D5CDD505-2E9C-101B-9397-08002B2CF9AE}" pid="9" name="ContentTypeId">
    <vt:lpwstr>0x0101007EC16A80BB334143B6A57BBD6E3307E0</vt:lpwstr>
  </property>
  <property fmtid="{D5CDD505-2E9C-101B-9397-08002B2CF9AE}" pid="10" name="MediaServiceImageTags">
    <vt:lpwstr/>
  </property>
</Properties>
</file>